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embedTrueTypeFonts="1" saveSubsetFonts="1" autoCompressPictures="0">
  <p:sldMasterIdLst>
    <p:sldMasterId id="2147483648" r:id="rId4"/>
  </p:sldMasterIdLst>
  <p:notesMasterIdLst>
    <p:notesMasterId r:id="rId31"/>
  </p:notesMasterIdLst>
  <p:sldIdLst>
    <p:sldId id="259" r:id="rId5"/>
    <p:sldId id="404" r:id="rId6"/>
    <p:sldId id="260" r:id="rId7"/>
    <p:sldId id="412" r:id="rId8"/>
    <p:sldId id="270" r:id="rId9"/>
    <p:sldId id="271" r:id="rId10"/>
    <p:sldId id="279" r:id="rId11"/>
    <p:sldId id="274" r:id="rId12"/>
    <p:sldId id="405" r:id="rId13"/>
    <p:sldId id="406" r:id="rId14"/>
    <p:sldId id="264" r:id="rId15"/>
    <p:sldId id="265" r:id="rId16"/>
    <p:sldId id="407" r:id="rId17"/>
    <p:sldId id="275" r:id="rId18"/>
    <p:sldId id="410" r:id="rId19"/>
    <p:sldId id="277" r:id="rId20"/>
    <p:sldId id="411" r:id="rId21"/>
    <p:sldId id="282" r:id="rId22"/>
    <p:sldId id="280" r:id="rId23"/>
    <p:sldId id="283" r:id="rId24"/>
    <p:sldId id="284" r:id="rId25"/>
    <p:sldId id="409" r:id="rId26"/>
    <p:sldId id="285" r:id="rId27"/>
    <p:sldId id="413" r:id="rId28"/>
    <p:sldId id="414" r:id="rId29"/>
    <p:sldId id="408" r:id="rId30"/>
  </p:sldIdLst>
  <p:sldSz cx="12192000" cy="6858000"/>
  <p:notesSz cx="6858000" cy="9144000"/>
  <p:embeddedFontLst>
    <p:embeddedFont>
      <p:font typeface="Franklin Gothic Book" panose="020B0503020102020204" pitchFamily="34" charset="0"/>
      <p:regular r:id="rId32"/>
      <p:italic r:id="rId33"/>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A561837-481A-13E9-544F-0D3CC8EDC967}" name="Michael Schaad" initials="MS" userId="S::Michael.Schaad@vogelwarte.ch::3de88e1e-bcc4-4dee-b1f2-c67e1a459d4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F6AE81-F729-476D-98A5-58700AA37D17}" v="231" dt="2025-10-07T08:28:51.132"/>
    <p1510:client id="{E2FD0CAA-EF19-4D08-AA8C-E80CC16F0054}" v="1938" dt="2025-10-07T09:01:09.49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8" d="100"/>
          <a:sy n="148" d="100"/>
        </p:scale>
        <p:origin x="654"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ffen Oppel" userId="e651edb2-1d85-4343-983c-37c3a469366e" providerId="ADAL" clId="{950EBC3E-D7F4-44D1-B027-EF32F43620BF}"/>
    <pc:docChg chg="undo custSel addSld delSld modSld sldOrd">
      <pc:chgData name="Steffen Oppel" userId="e651edb2-1d85-4343-983c-37c3a469366e" providerId="ADAL" clId="{950EBC3E-D7F4-44D1-B027-EF32F43620BF}" dt="2025-10-07T08:29:52.504" v="4691" actId="729"/>
      <pc:docMkLst>
        <pc:docMk/>
      </pc:docMkLst>
      <pc:sldChg chg="modSp mod">
        <pc:chgData name="Steffen Oppel" userId="e651edb2-1d85-4343-983c-37c3a469366e" providerId="ADAL" clId="{950EBC3E-D7F4-44D1-B027-EF32F43620BF}" dt="2025-10-07T06:24:19.139" v="4685" actId="20577"/>
        <pc:sldMkLst>
          <pc:docMk/>
          <pc:sldMk cId="2433069539" sldId="259"/>
        </pc:sldMkLst>
        <pc:spChg chg="mod">
          <ac:chgData name="Steffen Oppel" userId="e651edb2-1d85-4343-983c-37c3a469366e" providerId="ADAL" clId="{950EBC3E-D7F4-44D1-B027-EF32F43620BF}" dt="2025-10-07T06:24:19.139" v="4685" actId="20577"/>
          <ac:spMkLst>
            <pc:docMk/>
            <pc:sldMk cId="2433069539" sldId="259"/>
            <ac:spMk id="2" creationId="{E82B0BA9-84A2-1F48-94FF-88D87F7A25A2}"/>
          </ac:spMkLst>
        </pc:spChg>
        <pc:picChg chg="mod">
          <ac:chgData name="Steffen Oppel" userId="e651edb2-1d85-4343-983c-37c3a469366e" providerId="ADAL" clId="{950EBC3E-D7F4-44D1-B027-EF32F43620BF}" dt="2025-09-24T13:39:05.463" v="2600" actId="1076"/>
          <ac:picMkLst>
            <pc:docMk/>
            <pc:sldMk cId="2433069539" sldId="259"/>
            <ac:picMk id="4098" creationId="{C30F97BF-9005-E7BE-0DD0-7930B4459FB7}"/>
          </ac:picMkLst>
        </pc:picChg>
      </pc:sldChg>
      <pc:sldChg chg="addSp delSp modSp mod delAnim modAnim">
        <pc:chgData name="Steffen Oppel" userId="e651edb2-1d85-4343-983c-37c3a469366e" providerId="ADAL" clId="{950EBC3E-D7F4-44D1-B027-EF32F43620BF}" dt="2025-09-25T11:51:26.518" v="3884" actId="1036"/>
        <pc:sldMkLst>
          <pc:docMk/>
          <pc:sldMk cId="3286462673" sldId="260"/>
        </pc:sldMkLst>
        <pc:spChg chg="mod">
          <ac:chgData name="Steffen Oppel" userId="e651edb2-1d85-4343-983c-37c3a469366e" providerId="ADAL" clId="{950EBC3E-D7F4-44D1-B027-EF32F43620BF}" dt="2025-09-24T11:13:49.181" v="409" actId="20577"/>
          <ac:spMkLst>
            <pc:docMk/>
            <pc:sldMk cId="3286462673" sldId="260"/>
            <ac:spMk id="2" creationId="{56F5C9E3-DAC8-4882-E8FE-C94D8E2D54F1}"/>
          </ac:spMkLst>
        </pc:spChg>
        <pc:spChg chg="mod">
          <ac:chgData name="Steffen Oppel" userId="e651edb2-1d85-4343-983c-37c3a469366e" providerId="ADAL" clId="{950EBC3E-D7F4-44D1-B027-EF32F43620BF}" dt="2025-09-25T11:51:26.518" v="3884" actId="1036"/>
          <ac:spMkLst>
            <pc:docMk/>
            <pc:sldMk cId="3286462673" sldId="260"/>
            <ac:spMk id="3" creationId="{22BF4D18-8CC2-15A9-6DFD-F7BC9123A1A9}"/>
          </ac:spMkLst>
        </pc:spChg>
        <pc:picChg chg="add mod">
          <ac:chgData name="Steffen Oppel" userId="e651edb2-1d85-4343-983c-37c3a469366e" providerId="ADAL" clId="{950EBC3E-D7F4-44D1-B027-EF32F43620BF}" dt="2025-09-24T11:39:44.813" v="736" actId="1076"/>
          <ac:picMkLst>
            <pc:docMk/>
            <pc:sldMk cId="3286462673" sldId="260"/>
            <ac:picMk id="5" creationId="{392EBB59-CDBB-72E0-801A-3C0C41DB72D0}"/>
          </ac:picMkLst>
        </pc:picChg>
        <pc:picChg chg="add mod">
          <ac:chgData name="Steffen Oppel" userId="e651edb2-1d85-4343-983c-37c3a469366e" providerId="ADAL" clId="{950EBC3E-D7F4-44D1-B027-EF32F43620BF}" dt="2025-09-24T11:41:22.671" v="758" actId="1076"/>
          <ac:picMkLst>
            <pc:docMk/>
            <pc:sldMk cId="3286462673" sldId="260"/>
            <ac:picMk id="6" creationId="{38E9BA23-8F9D-0DC5-0530-8C76E58B5A04}"/>
          </ac:picMkLst>
        </pc:picChg>
        <pc:picChg chg="mod">
          <ac:chgData name="Steffen Oppel" userId="e651edb2-1d85-4343-983c-37c3a469366e" providerId="ADAL" clId="{950EBC3E-D7F4-44D1-B027-EF32F43620BF}" dt="2025-09-24T11:39:41.194" v="735" actId="1076"/>
          <ac:picMkLst>
            <pc:docMk/>
            <pc:sldMk cId="3286462673" sldId="260"/>
            <ac:picMk id="1026" creationId="{4E22BA62-7BCA-3DA9-7F9C-EE408CF8F0A9}"/>
          </ac:picMkLst>
        </pc:picChg>
      </pc:sldChg>
      <pc:sldChg chg="modAnim">
        <pc:chgData name="Steffen Oppel" userId="e651edb2-1d85-4343-983c-37c3a469366e" providerId="ADAL" clId="{950EBC3E-D7F4-44D1-B027-EF32F43620BF}" dt="2025-09-30T07:40:00.329" v="4364"/>
        <pc:sldMkLst>
          <pc:docMk/>
          <pc:sldMk cId="3229861194" sldId="264"/>
        </pc:sldMkLst>
      </pc:sldChg>
      <pc:sldChg chg="addSp delSp modSp mod modAnim">
        <pc:chgData name="Steffen Oppel" userId="e651edb2-1d85-4343-983c-37c3a469366e" providerId="ADAL" clId="{950EBC3E-D7F4-44D1-B027-EF32F43620BF}" dt="2025-10-06T14:40:59.692" v="4683"/>
        <pc:sldMkLst>
          <pc:docMk/>
          <pc:sldMk cId="3952899437" sldId="265"/>
        </pc:sldMkLst>
        <pc:spChg chg="mod">
          <ac:chgData name="Steffen Oppel" userId="e651edb2-1d85-4343-983c-37c3a469366e" providerId="ADAL" clId="{950EBC3E-D7F4-44D1-B027-EF32F43620BF}" dt="2025-09-24T13:26:32.487" v="2304" actId="20577"/>
          <ac:spMkLst>
            <pc:docMk/>
            <pc:sldMk cId="3952899437" sldId="265"/>
            <ac:spMk id="2" creationId="{B5CA4446-A4F3-D07E-A48C-8855AD1617CC}"/>
          </ac:spMkLst>
        </pc:spChg>
        <pc:spChg chg="mod">
          <ac:chgData name="Steffen Oppel" userId="e651edb2-1d85-4343-983c-37c3a469366e" providerId="ADAL" clId="{950EBC3E-D7F4-44D1-B027-EF32F43620BF}" dt="2025-09-30T07:38:28.733" v="4362" actId="1036"/>
          <ac:spMkLst>
            <pc:docMk/>
            <pc:sldMk cId="3952899437" sldId="265"/>
            <ac:spMk id="3" creationId="{1367AA60-5983-3C0D-78F2-EA067522D05A}"/>
          </ac:spMkLst>
        </pc:spChg>
        <pc:grpChg chg="add mod">
          <ac:chgData name="Steffen Oppel" userId="e651edb2-1d85-4343-983c-37c3a469366e" providerId="ADAL" clId="{950EBC3E-D7F4-44D1-B027-EF32F43620BF}" dt="2025-09-30T07:41:28.580" v="4366" actId="164"/>
          <ac:grpSpMkLst>
            <pc:docMk/>
            <pc:sldMk cId="3952899437" sldId="265"/>
            <ac:grpSpMk id="10" creationId="{487609EE-6CD3-940B-34D8-968A29924567}"/>
          </ac:grpSpMkLst>
        </pc:grpChg>
        <pc:picChg chg="add mod">
          <ac:chgData name="Steffen Oppel" userId="e651edb2-1d85-4343-983c-37c3a469366e" providerId="ADAL" clId="{950EBC3E-D7F4-44D1-B027-EF32F43620BF}" dt="2025-09-30T07:41:28.580" v="4366" actId="164"/>
          <ac:picMkLst>
            <pc:docMk/>
            <pc:sldMk cId="3952899437" sldId="265"/>
            <ac:picMk id="7" creationId="{4CFD2AE4-6CD9-A39B-CD58-91144886BEC4}"/>
          </ac:picMkLst>
        </pc:picChg>
        <pc:picChg chg="add mod">
          <ac:chgData name="Steffen Oppel" userId="e651edb2-1d85-4343-983c-37c3a469366e" providerId="ADAL" clId="{950EBC3E-D7F4-44D1-B027-EF32F43620BF}" dt="2025-09-30T07:41:28.580" v="4366" actId="164"/>
          <ac:picMkLst>
            <pc:docMk/>
            <pc:sldMk cId="3952899437" sldId="265"/>
            <ac:picMk id="9" creationId="{E377E02A-E3CB-44C3-EBE8-7110D2837492}"/>
          </ac:picMkLst>
        </pc:picChg>
      </pc:sldChg>
      <pc:sldChg chg="delSp del mod">
        <pc:chgData name="Steffen Oppel" userId="e651edb2-1d85-4343-983c-37c3a469366e" providerId="ADAL" clId="{950EBC3E-D7F4-44D1-B027-EF32F43620BF}" dt="2025-09-24T13:06:01.692" v="2028" actId="47"/>
        <pc:sldMkLst>
          <pc:docMk/>
          <pc:sldMk cId="3777014842" sldId="266"/>
        </pc:sldMkLst>
      </pc:sldChg>
      <pc:sldChg chg="delSp del mod delAnim">
        <pc:chgData name="Steffen Oppel" userId="e651edb2-1d85-4343-983c-37c3a469366e" providerId="ADAL" clId="{950EBC3E-D7F4-44D1-B027-EF32F43620BF}" dt="2025-09-24T13:06:05.331" v="2029" actId="47"/>
        <pc:sldMkLst>
          <pc:docMk/>
          <pc:sldMk cId="1005027928" sldId="267"/>
        </pc:sldMkLst>
      </pc:sldChg>
      <pc:sldChg chg="addSp delSp modSp mod">
        <pc:chgData name="Steffen Oppel" userId="e651edb2-1d85-4343-983c-37c3a469366e" providerId="ADAL" clId="{950EBC3E-D7F4-44D1-B027-EF32F43620BF}" dt="2025-09-25T11:53:01.383" v="3897" actId="6549"/>
        <pc:sldMkLst>
          <pc:docMk/>
          <pc:sldMk cId="93093590" sldId="270"/>
        </pc:sldMkLst>
        <pc:spChg chg="add mod">
          <ac:chgData name="Steffen Oppel" userId="e651edb2-1d85-4343-983c-37c3a469366e" providerId="ADAL" clId="{950EBC3E-D7F4-44D1-B027-EF32F43620BF}" dt="2025-09-25T11:53:01.383" v="3897" actId="6549"/>
          <ac:spMkLst>
            <pc:docMk/>
            <pc:sldMk cId="93093590" sldId="270"/>
            <ac:spMk id="6" creationId="{D9998A9B-0427-73C8-1C18-F31660111F5F}"/>
          </ac:spMkLst>
        </pc:spChg>
        <pc:spChg chg="add mod">
          <ac:chgData name="Steffen Oppel" userId="e651edb2-1d85-4343-983c-37c3a469366e" providerId="ADAL" clId="{950EBC3E-D7F4-44D1-B027-EF32F43620BF}" dt="2025-09-25T11:52:50.247" v="3893" actId="27636"/>
          <ac:spMkLst>
            <pc:docMk/>
            <pc:sldMk cId="93093590" sldId="270"/>
            <ac:spMk id="9" creationId="{E3337C4C-3D7D-357D-3C13-7CED6A1111B2}"/>
          </ac:spMkLst>
        </pc:spChg>
        <pc:picChg chg="add mod">
          <ac:chgData name="Steffen Oppel" userId="e651edb2-1d85-4343-983c-37c3a469366e" providerId="ADAL" clId="{950EBC3E-D7F4-44D1-B027-EF32F43620BF}" dt="2025-09-24T11:43:09.032" v="765" actId="1076"/>
          <ac:picMkLst>
            <pc:docMk/>
            <pc:sldMk cId="93093590" sldId="270"/>
            <ac:picMk id="10" creationId="{2C5CEFCA-4F40-E0CC-1D91-1415FE0CF1E0}"/>
          </ac:picMkLst>
        </pc:picChg>
      </pc:sldChg>
      <pc:sldChg chg="addSp delSp modSp mod">
        <pc:chgData name="Steffen Oppel" userId="e651edb2-1d85-4343-983c-37c3a469366e" providerId="ADAL" clId="{950EBC3E-D7F4-44D1-B027-EF32F43620BF}" dt="2025-09-25T11:53:29.729" v="3898" actId="12"/>
        <pc:sldMkLst>
          <pc:docMk/>
          <pc:sldMk cId="1263378960" sldId="271"/>
        </pc:sldMkLst>
        <pc:spChg chg="add mod">
          <ac:chgData name="Steffen Oppel" userId="e651edb2-1d85-4343-983c-37c3a469366e" providerId="ADAL" clId="{950EBC3E-D7F4-44D1-B027-EF32F43620BF}" dt="2025-09-24T11:15:54.680" v="495" actId="20577"/>
          <ac:spMkLst>
            <pc:docMk/>
            <pc:sldMk cId="1263378960" sldId="271"/>
            <ac:spMk id="6" creationId="{9380C724-D027-BA94-CD55-7934905223BD}"/>
          </ac:spMkLst>
        </pc:spChg>
        <pc:spChg chg="add mod">
          <ac:chgData name="Steffen Oppel" userId="e651edb2-1d85-4343-983c-37c3a469366e" providerId="ADAL" clId="{950EBC3E-D7F4-44D1-B027-EF32F43620BF}" dt="2025-09-25T11:53:29.729" v="3898" actId="12"/>
          <ac:spMkLst>
            <pc:docMk/>
            <pc:sldMk cId="1263378960" sldId="271"/>
            <ac:spMk id="7" creationId="{E91D0668-03BB-6896-7516-AB0FE22DB63D}"/>
          </ac:spMkLst>
        </pc:spChg>
        <pc:picChg chg="add mod">
          <ac:chgData name="Steffen Oppel" userId="e651edb2-1d85-4343-983c-37c3a469366e" providerId="ADAL" clId="{950EBC3E-D7F4-44D1-B027-EF32F43620BF}" dt="2025-09-24T11:19:02.318" v="709" actId="1076"/>
          <ac:picMkLst>
            <pc:docMk/>
            <pc:sldMk cId="1263378960" sldId="271"/>
            <ac:picMk id="9" creationId="{FA2B4E14-15C3-5198-5966-AD932F504A20}"/>
          </ac:picMkLst>
        </pc:picChg>
        <pc:picChg chg="add mod">
          <ac:chgData name="Steffen Oppel" userId="e651edb2-1d85-4343-983c-37c3a469366e" providerId="ADAL" clId="{950EBC3E-D7F4-44D1-B027-EF32F43620BF}" dt="2025-09-24T11:21:08.759" v="713" actId="1076"/>
          <ac:picMkLst>
            <pc:docMk/>
            <pc:sldMk cId="1263378960" sldId="271"/>
            <ac:picMk id="11" creationId="{DAE102BD-47C0-7569-53E3-AA6CE6EC9293}"/>
          </ac:picMkLst>
        </pc:picChg>
        <pc:picChg chg="add mod ord">
          <ac:chgData name="Steffen Oppel" userId="e651edb2-1d85-4343-983c-37c3a469366e" providerId="ADAL" clId="{950EBC3E-D7F4-44D1-B027-EF32F43620BF}" dt="2025-09-24T11:22:26.660" v="719" actId="167"/>
          <ac:picMkLst>
            <pc:docMk/>
            <pc:sldMk cId="1263378960" sldId="271"/>
            <ac:picMk id="13" creationId="{93DF0A9C-4489-57BF-B8BC-ED30A46779C9}"/>
          </ac:picMkLst>
        </pc:picChg>
        <pc:picChg chg="add mod">
          <ac:chgData name="Steffen Oppel" userId="e651edb2-1d85-4343-983c-37c3a469366e" providerId="ADAL" clId="{950EBC3E-D7F4-44D1-B027-EF32F43620BF}" dt="2025-09-24T11:25:50.100" v="724" actId="1076"/>
          <ac:picMkLst>
            <pc:docMk/>
            <pc:sldMk cId="1263378960" sldId="271"/>
            <ac:picMk id="15" creationId="{92D351BD-C96D-922F-9714-0C75670B558E}"/>
          </ac:picMkLst>
        </pc:picChg>
        <pc:picChg chg="add mod">
          <ac:chgData name="Steffen Oppel" userId="e651edb2-1d85-4343-983c-37c3a469366e" providerId="ADAL" clId="{950EBC3E-D7F4-44D1-B027-EF32F43620BF}" dt="2025-09-24T11:27:03.760" v="728" actId="1076"/>
          <ac:picMkLst>
            <pc:docMk/>
            <pc:sldMk cId="1263378960" sldId="271"/>
            <ac:picMk id="17" creationId="{D4B6F48C-9996-1AB7-6A38-70545E1D1632}"/>
          </ac:picMkLst>
        </pc:picChg>
      </pc:sldChg>
      <pc:sldChg chg="del">
        <pc:chgData name="Steffen Oppel" userId="e651edb2-1d85-4343-983c-37c3a469366e" providerId="ADAL" clId="{950EBC3E-D7F4-44D1-B027-EF32F43620BF}" dt="2025-09-24T10:02:06.123" v="4" actId="47"/>
        <pc:sldMkLst>
          <pc:docMk/>
          <pc:sldMk cId="3093389630" sldId="272"/>
        </pc:sldMkLst>
      </pc:sldChg>
      <pc:sldChg chg="del">
        <pc:chgData name="Steffen Oppel" userId="e651edb2-1d85-4343-983c-37c3a469366e" providerId="ADAL" clId="{950EBC3E-D7F4-44D1-B027-EF32F43620BF}" dt="2025-09-24T10:02:08.269" v="5" actId="47"/>
        <pc:sldMkLst>
          <pc:docMk/>
          <pc:sldMk cId="1770611757" sldId="273"/>
        </pc:sldMkLst>
      </pc:sldChg>
      <pc:sldChg chg="addSp delSp modSp mod ord modAnim">
        <pc:chgData name="Steffen Oppel" userId="e651edb2-1d85-4343-983c-37c3a469366e" providerId="ADAL" clId="{950EBC3E-D7F4-44D1-B027-EF32F43620BF}" dt="2025-09-24T11:50:31" v="950"/>
        <pc:sldMkLst>
          <pc:docMk/>
          <pc:sldMk cId="4102333275" sldId="274"/>
        </pc:sldMkLst>
        <pc:spChg chg="mod">
          <ac:chgData name="Steffen Oppel" userId="e651edb2-1d85-4343-983c-37c3a469366e" providerId="ADAL" clId="{950EBC3E-D7F4-44D1-B027-EF32F43620BF}" dt="2025-09-24T11:45:01.055" v="794" actId="20577"/>
          <ac:spMkLst>
            <pc:docMk/>
            <pc:sldMk cId="4102333275" sldId="274"/>
            <ac:spMk id="2" creationId="{0A2B61EE-70CF-5206-25D8-4C2DEF56BF3A}"/>
          </ac:spMkLst>
        </pc:spChg>
        <pc:spChg chg="mod">
          <ac:chgData name="Steffen Oppel" userId="e651edb2-1d85-4343-983c-37c3a469366e" providerId="ADAL" clId="{950EBC3E-D7F4-44D1-B027-EF32F43620BF}" dt="2025-09-24T11:50:22.595" v="949" actId="20577"/>
          <ac:spMkLst>
            <pc:docMk/>
            <pc:sldMk cId="4102333275" sldId="274"/>
            <ac:spMk id="6" creationId="{968FB86D-02DE-2D9F-2238-B3CAEC87E7F6}"/>
          </ac:spMkLst>
        </pc:spChg>
        <pc:picChg chg="add mod">
          <ac:chgData name="Steffen Oppel" userId="e651edb2-1d85-4343-983c-37c3a469366e" providerId="ADAL" clId="{950EBC3E-D7F4-44D1-B027-EF32F43620BF}" dt="2025-09-24T11:49:57.646" v="898" actId="14100"/>
          <ac:picMkLst>
            <pc:docMk/>
            <pc:sldMk cId="4102333275" sldId="274"/>
            <ac:picMk id="3" creationId="{C1D76EFD-B88E-C63E-FA4D-F7799E7291C2}"/>
          </ac:picMkLst>
        </pc:picChg>
        <pc:picChg chg="add mod">
          <ac:chgData name="Steffen Oppel" userId="e651edb2-1d85-4343-983c-37c3a469366e" providerId="ADAL" clId="{950EBC3E-D7F4-44D1-B027-EF32F43620BF}" dt="2025-09-24T11:49:39.344" v="893" actId="1076"/>
          <ac:picMkLst>
            <pc:docMk/>
            <pc:sldMk cId="4102333275" sldId="274"/>
            <ac:picMk id="4" creationId="{1169BBCF-3CAE-98C5-9277-5F7C110A9624}"/>
          </ac:picMkLst>
        </pc:picChg>
        <pc:picChg chg="add mod">
          <ac:chgData name="Steffen Oppel" userId="e651edb2-1d85-4343-983c-37c3a469366e" providerId="ADAL" clId="{950EBC3E-D7F4-44D1-B027-EF32F43620BF}" dt="2025-09-24T11:49:48.408" v="896" actId="14100"/>
          <ac:picMkLst>
            <pc:docMk/>
            <pc:sldMk cId="4102333275" sldId="274"/>
            <ac:picMk id="5" creationId="{C70F8AF9-2E71-A1F2-960D-AA22F1F854C5}"/>
          </ac:picMkLst>
        </pc:picChg>
        <pc:picChg chg="add mod">
          <ac:chgData name="Steffen Oppel" userId="e651edb2-1d85-4343-983c-37c3a469366e" providerId="ADAL" clId="{950EBC3E-D7F4-44D1-B027-EF32F43620BF}" dt="2025-09-24T11:49:36.969" v="892" actId="1076"/>
          <ac:picMkLst>
            <pc:docMk/>
            <pc:sldMk cId="4102333275" sldId="274"/>
            <ac:picMk id="8" creationId="{6BEBF396-0D75-133E-1EF8-F5CC5D3AFC73}"/>
          </ac:picMkLst>
        </pc:picChg>
      </pc:sldChg>
      <pc:sldChg chg="addSp modSp ord modAnim">
        <pc:chgData name="Steffen Oppel" userId="e651edb2-1d85-4343-983c-37c3a469366e" providerId="ADAL" clId="{950EBC3E-D7F4-44D1-B027-EF32F43620BF}" dt="2025-09-24T12:53:24.868" v="1747" actId="20577"/>
        <pc:sldMkLst>
          <pc:docMk/>
          <pc:sldMk cId="3436393653" sldId="275"/>
        </pc:sldMkLst>
        <pc:spChg chg="mod">
          <ac:chgData name="Steffen Oppel" userId="e651edb2-1d85-4343-983c-37c3a469366e" providerId="ADAL" clId="{950EBC3E-D7F4-44D1-B027-EF32F43620BF}" dt="2025-09-24T12:53:24.868" v="1747" actId="20577"/>
          <ac:spMkLst>
            <pc:docMk/>
            <pc:sldMk cId="3436393653" sldId="275"/>
            <ac:spMk id="2" creationId="{1430E5B1-269F-0FDC-9E6F-8412A67164CC}"/>
          </ac:spMkLst>
        </pc:spChg>
        <pc:spChg chg="mod">
          <ac:chgData name="Steffen Oppel" userId="e651edb2-1d85-4343-983c-37c3a469366e" providerId="ADAL" clId="{950EBC3E-D7F4-44D1-B027-EF32F43620BF}" dt="2025-09-24T12:40:57.335" v="1438" actId="20577"/>
          <ac:spMkLst>
            <pc:docMk/>
            <pc:sldMk cId="3436393653" sldId="275"/>
            <ac:spMk id="6" creationId="{38CA50A1-A796-79CE-F75C-6D62E8813BB5}"/>
          </ac:spMkLst>
        </pc:spChg>
        <pc:picChg chg="add mod">
          <ac:chgData name="Steffen Oppel" userId="e651edb2-1d85-4343-983c-37c3a469366e" providerId="ADAL" clId="{950EBC3E-D7F4-44D1-B027-EF32F43620BF}" dt="2025-09-24T12:44:53.646" v="1490" actId="1076"/>
          <ac:picMkLst>
            <pc:docMk/>
            <pc:sldMk cId="3436393653" sldId="275"/>
            <ac:picMk id="2050" creationId="{ECD88BBA-0067-EB06-773B-F3669F23A03A}"/>
          </ac:picMkLst>
        </pc:picChg>
      </pc:sldChg>
      <pc:sldChg chg="del">
        <pc:chgData name="Steffen Oppel" userId="e651edb2-1d85-4343-983c-37c3a469366e" providerId="ADAL" clId="{950EBC3E-D7F4-44D1-B027-EF32F43620BF}" dt="2025-09-24T13:06:09.704" v="2030" actId="47"/>
        <pc:sldMkLst>
          <pc:docMk/>
          <pc:sldMk cId="2669132535" sldId="276"/>
        </pc:sldMkLst>
      </pc:sldChg>
      <pc:sldChg chg="addSp delSp modSp mod delAnim modAnim">
        <pc:chgData name="Steffen Oppel" userId="e651edb2-1d85-4343-983c-37c3a469366e" providerId="ADAL" clId="{950EBC3E-D7F4-44D1-B027-EF32F43620BF}" dt="2025-09-25T12:14:35.919" v="4013"/>
        <pc:sldMkLst>
          <pc:docMk/>
          <pc:sldMk cId="4147052930" sldId="277"/>
        </pc:sldMkLst>
        <pc:spChg chg="mod">
          <ac:chgData name="Steffen Oppel" userId="e651edb2-1d85-4343-983c-37c3a469366e" providerId="ADAL" clId="{950EBC3E-D7F4-44D1-B027-EF32F43620BF}" dt="2025-09-24T13:25:17.934" v="2291" actId="20577"/>
          <ac:spMkLst>
            <pc:docMk/>
            <pc:sldMk cId="4147052930" sldId="277"/>
            <ac:spMk id="2" creationId="{3DB6FDF0-ACC7-7F67-8032-AF60BA74E756}"/>
          </ac:spMkLst>
        </pc:spChg>
        <pc:spChg chg="mod">
          <ac:chgData name="Steffen Oppel" userId="e651edb2-1d85-4343-983c-37c3a469366e" providerId="ADAL" clId="{950EBC3E-D7F4-44D1-B027-EF32F43620BF}" dt="2025-09-25T12:08:25.772" v="3998" actId="20577"/>
          <ac:spMkLst>
            <pc:docMk/>
            <pc:sldMk cId="4147052930" sldId="277"/>
            <ac:spMk id="6" creationId="{7222F008-376F-10F9-9220-3971EED7A51E}"/>
          </ac:spMkLst>
        </pc:spChg>
        <pc:grpChg chg="add mod">
          <ac:chgData name="Steffen Oppel" userId="e651edb2-1d85-4343-983c-37c3a469366e" providerId="ADAL" clId="{950EBC3E-D7F4-44D1-B027-EF32F43620BF}" dt="2025-09-25T12:05:32.955" v="3926" actId="164"/>
          <ac:grpSpMkLst>
            <pc:docMk/>
            <pc:sldMk cId="4147052930" sldId="277"/>
            <ac:grpSpMk id="9" creationId="{2B0689B2-F172-093D-84BC-D6D1E3438B6B}"/>
          </ac:grpSpMkLst>
        </pc:grpChg>
        <pc:picChg chg="add mod">
          <ac:chgData name="Steffen Oppel" userId="e651edb2-1d85-4343-983c-37c3a469366e" providerId="ADAL" clId="{950EBC3E-D7F4-44D1-B027-EF32F43620BF}" dt="2025-09-25T12:05:32.955" v="3926" actId="164"/>
          <ac:picMkLst>
            <pc:docMk/>
            <pc:sldMk cId="4147052930" sldId="277"/>
            <ac:picMk id="5" creationId="{90C4EA91-6777-506B-1CAD-625A51DC288A}"/>
          </ac:picMkLst>
        </pc:picChg>
        <pc:picChg chg="add mod">
          <ac:chgData name="Steffen Oppel" userId="e651edb2-1d85-4343-983c-37c3a469366e" providerId="ADAL" clId="{950EBC3E-D7F4-44D1-B027-EF32F43620BF}" dt="2025-09-25T12:05:32.955" v="3926" actId="164"/>
          <ac:picMkLst>
            <pc:docMk/>
            <pc:sldMk cId="4147052930" sldId="277"/>
            <ac:picMk id="8" creationId="{B922FDD8-592B-86CB-3A59-ECBB513D20E3}"/>
          </ac:picMkLst>
        </pc:picChg>
        <pc:picChg chg="add mod">
          <ac:chgData name="Steffen Oppel" userId="e651edb2-1d85-4343-983c-37c3a469366e" providerId="ADAL" clId="{950EBC3E-D7F4-44D1-B027-EF32F43620BF}" dt="2025-09-25T12:14:25.763" v="4011" actId="1036"/>
          <ac:picMkLst>
            <pc:docMk/>
            <pc:sldMk cId="4147052930" sldId="277"/>
            <ac:picMk id="11" creationId="{C17EE4BD-CAD1-8799-5055-3CD4D68E03CC}"/>
          </ac:picMkLst>
        </pc:picChg>
      </pc:sldChg>
      <pc:sldChg chg="del">
        <pc:chgData name="Steffen Oppel" userId="e651edb2-1d85-4343-983c-37c3a469366e" providerId="ADAL" clId="{950EBC3E-D7F4-44D1-B027-EF32F43620BF}" dt="2025-09-24T12:53:44.559" v="1748" actId="47"/>
        <pc:sldMkLst>
          <pc:docMk/>
          <pc:sldMk cId="1041065313" sldId="278"/>
        </pc:sldMkLst>
      </pc:sldChg>
      <pc:sldChg chg="addSp modSp mod ord modAnim">
        <pc:chgData name="Steffen Oppel" userId="e651edb2-1d85-4343-983c-37c3a469366e" providerId="ADAL" clId="{950EBC3E-D7F4-44D1-B027-EF32F43620BF}" dt="2025-09-25T11:56:07.281" v="3904" actId="14861"/>
        <pc:sldMkLst>
          <pc:docMk/>
          <pc:sldMk cId="1299797663" sldId="279"/>
        </pc:sldMkLst>
        <pc:spChg chg="mod">
          <ac:chgData name="Steffen Oppel" userId="e651edb2-1d85-4343-983c-37c3a469366e" providerId="ADAL" clId="{950EBC3E-D7F4-44D1-B027-EF32F43620BF}" dt="2025-09-24T11:17:37.713" v="705" actId="20577"/>
          <ac:spMkLst>
            <pc:docMk/>
            <pc:sldMk cId="1299797663" sldId="279"/>
            <ac:spMk id="2" creationId="{2296464E-5A22-909D-AF69-F5B22195DC6D}"/>
          </ac:spMkLst>
        </pc:spChg>
        <pc:spChg chg="mod">
          <ac:chgData name="Steffen Oppel" userId="e651edb2-1d85-4343-983c-37c3a469366e" providerId="ADAL" clId="{950EBC3E-D7F4-44D1-B027-EF32F43620BF}" dt="2025-09-25T11:55:57.257" v="3902" actId="1076"/>
          <ac:spMkLst>
            <pc:docMk/>
            <pc:sldMk cId="1299797663" sldId="279"/>
            <ac:spMk id="6" creationId="{10D11CF0-F4BF-E470-873E-E58A9F00F596}"/>
          </ac:spMkLst>
        </pc:spChg>
        <pc:picChg chg="add mod">
          <ac:chgData name="Steffen Oppel" userId="e651edb2-1d85-4343-983c-37c3a469366e" providerId="ADAL" clId="{950EBC3E-D7F4-44D1-B027-EF32F43620BF}" dt="2025-09-25T11:56:07.281" v="3904" actId="14861"/>
          <ac:picMkLst>
            <pc:docMk/>
            <pc:sldMk cId="1299797663" sldId="279"/>
            <ac:picMk id="3074" creationId="{CA67EFCA-0E59-D90F-F7E8-E06E52A48221}"/>
          </ac:picMkLst>
        </pc:picChg>
      </pc:sldChg>
      <pc:sldChg chg="addSp delSp modSp mod ord">
        <pc:chgData name="Steffen Oppel" userId="e651edb2-1d85-4343-983c-37c3a469366e" providerId="ADAL" clId="{950EBC3E-D7F4-44D1-B027-EF32F43620BF}" dt="2025-09-25T11:47:16.549" v="3835" actId="20577"/>
        <pc:sldMkLst>
          <pc:docMk/>
          <pc:sldMk cId="3889978257" sldId="280"/>
        </pc:sldMkLst>
        <pc:spChg chg="mod">
          <ac:chgData name="Steffen Oppel" userId="e651edb2-1d85-4343-983c-37c3a469366e" providerId="ADAL" clId="{950EBC3E-D7F4-44D1-B027-EF32F43620BF}" dt="2025-09-25T11:44:01.245" v="3642" actId="20577"/>
          <ac:spMkLst>
            <pc:docMk/>
            <pc:sldMk cId="3889978257" sldId="280"/>
            <ac:spMk id="2" creationId="{3ED664BB-FA82-199F-1326-1C50749F3311}"/>
          </ac:spMkLst>
        </pc:spChg>
        <pc:spChg chg="mod">
          <ac:chgData name="Steffen Oppel" userId="e651edb2-1d85-4343-983c-37c3a469366e" providerId="ADAL" clId="{950EBC3E-D7F4-44D1-B027-EF32F43620BF}" dt="2025-09-25T11:47:16.549" v="3835" actId="20577"/>
          <ac:spMkLst>
            <pc:docMk/>
            <pc:sldMk cId="3889978257" sldId="280"/>
            <ac:spMk id="6" creationId="{F8A8883D-189D-7D16-97BC-64E432D89F71}"/>
          </ac:spMkLst>
        </pc:spChg>
        <pc:picChg chg="add mod">
          <ac:chgData name="Steffen Oppel" userId="e651edb2-1d85-4343-983c-37c3a469366e" providerId="ADAL" clId="{950EBC3E-D7F4-44D1-B027-EF32F43620BF}" dt="2025-09-25T11:29:14.648" v="3534" actId="1076"/>
          <ac:picMkLst>
            <pc:docMk/>
            <pc:sldMk cId="3889978257" sldId="280"/>
            <ac:picMk id="4" creationId="{5DC6F044-F22D-27E4-80D0-C2FE8A0F8E43}"/>
          </ac:picMkLst>
        </pc:picChg>
      </pc:sldChg>
      <pc:sldChg chg="del">
        <pc:chgData name="Steffen Oppel" userId="e651edb2-1d85-4343-983c-37c3a469366e" providerId="ADAL" clId="{950EBC3E-D7F4-44D1-B027-EF32F43620BF}" dt="2025-09-24T13:29:09.051" v="2317" actId="47"/>
        <pc:sldMkLst>
          <pc:docMk/>
          <pc:sldMk cId="1272860353" sldId="281"/>
        </pc:sldMkLst>
      </pc:sldChg>
      <pc:sldChg chg="addSp delSp modSp mod">
        <pc:chgData name="Steffen Oppel" userId="e651edb2-1d85-4343-983c-37c3a469366e" providerId="ADAL" clId="{950EBC3E-D7F4-44D1-B027-EF32F43620BF}" dt="2025-09-29T05:40:35.559" v="4134" actId="1076"/>
        <pc:sldMkLst>
          <pc:docMk/>
          <pc:sldMk cId="3422539365" sldId="282"/>
        </pc:sldMkLst>
        <pc:picChg chg="add mod">
          <ac:chgData name="Steffen Oppel" userId="e651edb2-1d85-4343-983c-37c3a469366e" providerId="ADAL" clId="{950EBC3E-D7F4-44D1-B027-EF32F43620BF}" dt="2025-09-29T05:40:35.559" v="4134" actId="1076"/>
          <ac:picMkLst>
            <pc:docMk/>
            <pc:sldMk cId="3422539365" sldId="282"/>
            <ac:picMk id="4" creationId="{5A39BE74-7769-E386-5EF3-4937882C7353}"/>
          </ac:picMkLst>
        </pc:picChg>
      </pc:sldChg>
      <pc:sldChg chg="addSp delSp modSp mod ord">
        <pc:chgData name="Steffen Oppel" userId="e651edb2-1d85-4343-983c-37c3a469366e" providerId="ADAL" clId="{950EBC3E-D7F4-44D1-B027-EF32F43620BF}" dt="2025-09-29T08:51:24.935" v="4139" actId="1076"/>
        <pc:sldMkLst>
          <pc:docMk/>
          <pc:sldMk cId="3697027073" sldId="283"/>
        </pc:sldMkLst>
        <pc:picChg chg="add mod">
          <ac:chgData name="Steffen Oppel" userId="e651edb2-1d85-4343-983c-37c3a469366e" providerId="ADAL" clId="{950EBC3E-D7F4-44D1-B027-EF32F43620BF}" dt="2025-09-29T08:51:24.935" v="4139" actId="1076"/>
          <ac:picMkLst>
            <pc:docMk/>
            <pc:sldMk cId="3697027073" sldId="283"/>
            <ac:picMk id="4" creationId="{CDBFF6A1-C023-F695-747F-C76519ED2ED8}"/>
          </ac:picMkLst>
        </pc:picChg>
      </pc:sldChg>
      <pc:sldChg chg="addSp delSp modSp mod ord delAnim modAnim">
        <pc:chgData name="Steffen Oppel" userId="e651edb2-1d85-4343-983c-37c3a469366e" providerId="ADAL" clId="{950EBC3E-D7F4-44D1-B027-EF32F43620BF}" dt="2025-09-25T11:31:09.589" v="3586" actId="1035"/>
        <pc:sldMkLst>
          <pc:docMk/>
          <pc:sldMk cId="2128612376" sldId="284"/>
        </pc:sldMkLst>
        <pc:spChg chg="mod">
          <ac:chgData name="Steffen Oppel" userId="e651edb2-1d85-4343-983c-37c3a469366e" providerId="ADAL" clId="{950EBC3E-D7F4-44D1-B027-EF32F43620BF}" dt="2025-09-24T13:48:13.225" v="2712" actId="20577"/>
          <ac:spMkLst>
            <pc:docMk/>
            <pc:sldMk cId="2128612376" sldId="284"/>
            <ac:spMk id="2" creationId="{B168BC64-9672-53C5-177A-05CAFB2AE132}"/>
          </ac:spMkLst>
        </pc:spChg>
        <pc:spChg chg="mod">
          <ac:chgData name="Steffen Oppel" userId="e651edb2-1d85-4343-983c-37c3a469366e" providerId="ADAL" clId="{950EBC3E-D7F4-44D1-B027-EF32F43620BF}" dt="2025-09-25T11:31:09.589" v="3586" actId="1035"/>
          <ac:spMkLst>
            <pc:docMk/>
            <pc:sldMk cId="2128612376" sldId="284"/>
            <ac:spMk id="6" creationId="{2676D909-369F-0A0B-6496-8D10E772CE24}"/>
          </ac:spMkLst>
        </pc:spChg>
        <pc:picChg chg="add mod">
          <ac:chgData name="Steffen Oppel" userId="e651edb2-1d85-4343-983c-37c3a469366e" providerId="ADAL" clId="{950EBC3E-D7F4-44D1-B027-EF32F43620BF}" dt="2025-09-25T11:30:52.802" v="3557" actId="1076"/>
          <ac:picMkLst>
            <pc:docMk/>
            <pc:sldMk cId="2128612376" sldId="284"/>
            <ac:picMk id="3" creationId="{B79904CE-A1C1-99D2-D191-7349AEADBC34}"/>
          </ac:picMkLst>
        </pc:picChg>
        <pc:picChg chg="add mod">
          <ac:chgData name="Steffen Oppel" userId="e651edb2-1d85-4343-983c-37c3a469366e" providerId="ADAL" clId="{950EBC3E-D7F4-44D1-B027-EF32F43620BF}" dt="2025-09-25T11:30:58.373" v="3573" actId="1037"/>
          <ac:picMkLst>
            <pc:docMk/>
            <pc:sldMk cId="2128612376" sldId="284"/>
            <ac:picMk id="4" creationId="{E51DC293-AA8C-2FB6-DD83-9DFBB0FBD808}"/>
          </ac:picMkLst>
        </pc:picChg>
        <pc:picChg chg="add mod">
          <ac:chgData name="Steffen Oppel" userId="e651edb2-1d85-4343-983c-37c3a469366e" providerId="ADAL" clId="{950EBC3E-D7F4-44D1-B027-EF32F43620BF}" dt="2025-09-25T11:30:52.802" v="3557" actId="1076"/>
          <ac:picMkLst>
            <pc:docMk/>
            <pc:sldMk cId="2128612376" sldId="284"/>
            <ac:picMk id="5" creationId="{9EBF0324-D410-B39B-6301-25492F1C0E3A}"/>
          </ac:picMkLst>
        </pc:picChg>
      </pc:sldChg>
      <pc:sldChg chg="addSp modSp mod ord modAnim modShow">
        <pc:chgData name="Steffen Oppel" userId="e651edb2-1d85-4343-983c-37c3a469366e" providerId="ADAL" clId="{950EBC3E-D7F4-44D1-B027-EF32F43620BF}" dt="2025-10-07T08:29:52.504" v="4691" actId="729"/>
        <pc:sldMkLst>
          <pc:docMk/>
          <pc:sldMk cId="3245034319" sldId="285"/>
        </pc:sldMkLst>
        <pc:spChg chg="mod">
          <ac:chgData name="Steffen Oppel" userId="e651edb2-1d85-4343-983c-37c3a469366e" providerId="ADAL" clId="{950EBC3E-D7F4-44D1-B027-EF32F43620BF}" dt="2025-09-24T13:36:42.748" v="2557" actId="20577"/>
          <ac:spMkLst>
            <pc:docMk/>
            <pc:sldMk cId="3245034319" sldId="285"/>
            <ac:spMk id="2" creationId="{11957EFD-9B83-9F3B-F186-B6E0AE9DEDBD}"/>
          </ac:spMkLst>
        </pc:spChg>
        <pc:spChg chg="mod">
          <ac:chgData name="Steffen Oppel" userId="e651edb2-1d85-4343-983c-37c3a469366e" providerId="ADAL" clId="{950EBC3E-D7F4-44D1-B027-EF32F43620BF}" dt="2025-10-07T08:28:42.949" v="4689" actId="1076"/>
          <ac:spMkLst>
            <pc:docMk/>
            <pc:sldMk cId="3245034319" sldId="285"/>
            <ac:spMk id="6" creationId="{33B4D67F-5A85-0894-96FE-A97C8132EA34}"/>
          </ac:spMkLst>
        </pc:spChg>
        <pc:picChg chg="add mod">
          <ac:chgData name="Steffen Oppel" userId="e651edb2-1d85-4343-983c-37c3a469366e" providerId="ADAL" clId="{950EBC3E-D7F4-44D1-B027-EF32F43620BF}" dt="2025-10-07T08:28:51.132" v="4690" actId="1076"/>
          <ac:picMkLst>
            <pc:docMk/>
            <pc:sldMk cId="3245034319" sldId="285"/>
            <ac:picMk id="4098" creationId="{63717095-4411-75E9-B156-4236B9167FF6}"/>
          </ac:picMkLst>
        </pc:picChg>
      </pc:sldChg>
      <pc:sldChg chg="addSp delSp modSp add del mod">
        <pc:chgData name="Steffen Oppel" userId="e651edb2-1d85-4343-983c-37c3a469366e" providerId="ADAL" clId="{950EBC3E-D7F4-44D1-B027-EF32F43620BF}" dt="2025-10-06T14:37:55.832" v="4674" actId="47"/>
        <pc:sldMkLst>
          <pc:docMk/>
          <pc:sldMk cId="1115943705" sldId="286"/>
        </pc:sldMkLst>
      </pc:sldChg>
      <pc:sldChg chg="delSp add del mod">
        <pc:chgData name="Steffen Oppel" userId="e651edb2-1d85-4343-983c-37c3a469366e" providerId="ADAL" clId="{950EBC3E-D7F4-44D1-B027-EF32F43620BF}" dt="2025-09-24T11:40:57.858" v="754" actId="47"/>
        <pc:sldMkLst>
          <pc:docMk/>
          <pc:sldMk cId="655083425" sldId="330"/>
        </pc:sldMkLst>
      </pc:sldChg>
      <pc:sldChg chg="addSp delSp modSp add mod ord">
        <pc:chgData name="Steffen Oppel" userId="e651edb2-1d85-4343-983c-37c3a469366e" providerId="ADAL" clId="{950EBC3E-D7F4-44D1-B027-EF32F43620BF}" dt="2025-09-24T11:43:17.965" v="767" actId="1076"/>
        <pc:sldMkLst>
          <pc:docMk/>
          <pc:sldMk cId="1294073245" sldId="404"/>
        </pc:sldMkLst>
        <pc:spChg chg="add mod">
          <ac:chgData name="Steffen Oppel" userId="e651edb2-1d85-4343-983c-37c3a469366e" providerId="ADAL" clId="{950EBC3E-D7F4-44D1-B027-EF32F43620BF}" dt="2025-09-24T11:40:38.952" v="749" actId="20577"/>
          <ac:spMkLst>
            <pc:docMk/>
            <pc:sldMk cId="1294073245" sldId="404"/>
            <ac:spMk id="3" creationId="{067E1BB9-F868-9B0A-8BEE-C18485AA927A}"/>
          </ac:spMkLst>
        </pc:spChg>
        <pc:picChg chg="add mod">
          <ac:chgData name="Steffen Oppel" userId="e651edb2-1d85-4343-983c-37c3a469366e" providerId="ADAL" clId="{950EBC3E-D7F4-44D1-B027-EF32F43620BF}" dt="2025-09-24T11:40:55.618" v="753" actId="1076"/>
          <ac:picMkLst>
            <pc:docMk/>
            <pc:sldMk cId="1294073245" sldId="404"/>
            <ac:picMk id="6" creationId="{8326894A-7AB6-468D-B261-001276BC9368}"/>
          </ac:picMkLst>
        </pc:picChg>
        <pc:picChg chg="add mod">
          <ac:chgData name="Steffen Oppel" userId="e651edb2-1d85-4343-983c-37c3a469366e" providerId="ADAL" clId="{950EBC3E-D7F4-44D1-B027-EF32F43620BF}" dt="2025-09-24T11:43:17.965" v="767" actId="1076"/>
          <ac:picMkLst>
            <pc:docMk/>
            <pc:sldMk cId="1294073245" sldId="404"/>
            <ac:picMk id="7" creationId="{3472FAAA-8398-4CB6-13D6-4ACD05F6FF10}"/>
          </ac:picMkLst>
        </pc:picChg>
      </pc:sldChg>
      <pc:sldChg chg="addSp delSp modSp add mod modAnim">
        <pc:chgData name="Steffen Oppel" userId="e651edb2-1d85-4343-983c-37c3a469366e" providerId="ADAL" clId="{950EBC3E-D7F4-44D1-B027-EF32F43620BF}" dt="2025-09-24T12:33:41.102" v="1205"/>
        <pc:sldMkLst>
          <pc:docMk/>
          <pc:sldMk cId="2580728425" sldId="405"/>
        </pc:sldMkLst>
        <pc:spChg chg="mod">
          <ac:chgData name="Steffen Oppel" userId="e651edb2-1d85-4343-983c-37c3a469366e" providerId="ADAL" clId="{950EBC3E-D7F4-44D1-B027-EF32F43620BF}" dt="2025-09-24T11:46:51.544" v="832" actId="20577"/>
          <ac:spMkLst>
            <pc:docMk/>
            <pc:sldMk cId="2580728425" sldId="405"/>
            <ac:spMk id="2" creationId="{08F98B07-FB4F-9030-9F74-A586B10C194B}"/>
          </ac:spMkLst>
        </pc:spChg>
        <pc:spChg chg="mod">
          <ac:chgData name="Steffen Oppel" userId="e651edb2-1d85-4343-983c-37c3a469366e" providerId="ADAL" clId="{950EBC3E-D7F4-44D1-B027-EF32F43620BF}" dt="2025-09-24T11:56:01.884" v="1134" actId="20577"/>
          <ac:spMkLst>
            <pc:docMk/>
            <pc:sldMk cId="2580728425" sldId="405"/>
            <ac:spMk id="6" creationId="{B25B2831-401F-27D5-8B48-1139D55D4067}"/>
          </ac:spMkLst>
        </pc:spChg>
        <pc:spChg chg="mod topLvl">
          <ac:chgData name="Steffen Oppel" userId="e651edb2-1d85-4343-983c-37c3a469366e" providerId="ADAL" clId="{950EBC3E-D7F4-44D1-B027-EF32F43620BF}" dt="2025-09-24T11:58:38.671" v="1147" actId="14100"/>
          <ac:spMkLst>
            <pc:docMk/>
            <pc:sldMk cId="2580728425" sldId="405"/>
            <ac:spMk id="22" creationId="{C4BC886C-091F-70BA-219A-EE6E51CF26EE}"/>
          </ac:spMkLst>
        </pc:spChg>
        <pc:spChg chg="mod topLvl">
          <ac:chgData name="Steffen Oppel" userId="e651edb2-1d85-4343-983c-37c3a469366e" providerId="ADAL" clId="{950EBC3E-D7F4-44D1-B027-EF32F43620BF}" dt="2025-09-24T11:57:28.819" v="1139" actId="165"/>
          <ac:spMkLst>
            <pc:docMk/>
            <pc:sldMk cId="2580728425" sldId="405"/>
            <ac:spMk id="23" creationId="{9D36573F-D0E1-9AFF-A57F-E3E8AA3C5C96}"/>
          </ac:spMkLst>
        </pc:spChg>
        <pc:spChg chg="mod topLvl">
          <ac:chgData name="Steffen Oppel" userId="e651edb2-1d85-4343-983c-37c3a469366e" providerId="ADAL" clId="{950EBC3E-D7F4-44D1-B027-EF32F43620BF}" dt="2025-09-24T11:58:55.335" v="1152" actId="14100"/>
          <ac:spMkLst>
            <pc:docMk/>
            <pc:sldMk cId="2580728425" sldId="405"/>
            <ac:spMk id="24" creationId="{7F23D789-CD30-861E-D4A9-52BC093F9E05}"/>
          </ac:spMkLst>
        </pc:spChg>
        <pc:spChg chg="mod topLvl">
          <ac:chgData name="Steffen Oppel" userId="e651edb2-1d85-4343-983c-37c3a469366e" providerId="ADAL" clId="{950EBC3E-D7F4-44D1-B027-EF32F43620BF}" dt="2025-09-24T11:58:46.550" v="1149" actId="14100"/>
          <ac:spMkLst>
            <pc:docMk/>
            <pc:sldMk cId="2580728425" sldId="405"/>
            <ac:spMk id="25" creationId="{F645D50C-C200-8AC5-9859-A02199D7A863}"/>
          </ac:spMkLst>
        </pc:spChg>
        <pc:spChg chg="mod topLvl">
          <ac:chgData name="Steffen Oppel" userId="e651edb2-1d85-4343-983c-37c3a469366e" providerId="ADAL" clId="{950EBC3E-D7F4-44D1-B027-EF32F43620BF}" dt="2025-09-24T11:59:01.669" v="1154" actId="14100"/>
          <ac:spMkLst>
            <pc:docMk/>
            <pc:sldMk cId="2580728425" sldId="405"/>
            <ac:spMk id="26" creationId="{59E11A72-E75A-16FA-13CD-19C6A32B9E8D}"/>
          </ac:spMkLst>
        </pc:spChg>
        <pc:spChg chg="mod topLvl">
          <ac:chgData name="Steffen Oppel" userId="e651edb2-1d85-4343-983c-37c3a469366e" providerId="ADAL" clId="{950EBC3E-D7F4-44D1-B027-EF32F43620BF}" dt="2025-09-24T11:57:28.819" v="1139" actId="165"/>
          <ac:spMkLst>
            <pc:docMk/>
            <pc:sldMk cId="2580728425" sldId="405"/>
            <ac:spMk id="27" creationId="{3CAC791F-7BAB-1D7D-18B1-13B4081165E7}"/>
          </ac:spMkLst>
        </pc:spChg>
        <pc:spChg chg="mod topLvl">
          <ac:chgData name="Steffen Oppel" userId="e651edb2-1d85-4343-983c-37c3a469366e" providerId="ADAL" clId="{950EBC3E-D7F4-44D1-B027-EF32F43620BF}" dt="2025-09-24T11:57:28.819" v="1139" actId="165"/>
          <ac:spMkLst>
            <pc:docMk/>
            <pc:sldMk cId="2580728425" sldId="405"/>
            <ac:spMk id="28" creationId="{9BF88D18-66A0-BAAD-BCE5-247C100CF935}"/>
          </ac:spMkLst>
        </pc:spChg>
        <pc:spChg chg="mod topLvl">
          <ac:chgData name="Steffen Oppel" userId="e651edb2-1d85-4343-983c-37c3a469366e" providerId="ADAL" clId="{950EBC3E-D7F4-44D1-B027-EF32F43620BF}" dt="2025-09-24T11:57:28.819" v="1139" actId="165"/>
          <ac:spMkLst>
            <pc:docMk/>
            <pc:sldMk cId="2580728425" sldId="405"/>
            <ac:spMk id="29" creationId="{106DCAA7-C97C-4F0D-A551-6C44BBE760E9}"/>
          </ac:spMkLst>
        </pc:spChg>
        <pc:spChg chg="mod topLvl">
          <ac:chgData name="Steffen Oppel" userId="e651edb2-1d85-4343-983c-37c3a469366e" providerId="ADAL" clId="{950EBC3E-D7F4-44D1-B027-EF32F43620BF}" dt="2025-09-24T11:57:28.819" v="1139" actId="165"/>
          <ac:spMkLst>
            <pc:docMk/>
            <pc:sldMk cId="2580728425" sldId="405"/>
            <ac:spMk id="30" creationId="{3CE921DE-0244-E655-CFE2-54386D39C42E}"/>
          </ac:spMkLst>
        </pc:spChg>
        <pc:grpChg chg="add mod">
          <ac:chgData name="Steffen Oppel" userId="e651edb2-1d85-4343-983c-37c3a469366e" providerId="ADAL" clId="{950EBC3E-D7F4-44D1-B027-EF32F43620BF}" dt="2025-09-24T11:46:35.533" v="808" actId="1076"/>
          <ac:grpSpMkLst>
            <pc:docMk/>
            <pc:sldMk cId="2580728425" sldId="405"/>
            <ac:grpSpMk id="9" creationId="{5C5A58A4-3955-35C9-C682-009E4FDA6D51}"/>
          </ac:grpSpMkLst>
        </pc:grpChg>
        <pc:grpChg chg="mod">
          <ac:chgData name="Steffen Oppel" userId="e651edb2-1d85-4343-983c-37c3a469366e" providerId="ADAL" clId="{950EBC3E-D7F4-44D1-B027-EF32F43620BF}" dt="2025-09-24T11:58:23.314" v="1145" actId="14100"/>
          <ac:grpSpMkLst>
            <pc:docMk/>
            <pc:sldMk cId="2580728425" sldId="405"/>
            <ac:grpSpMk id="20" creationId="{7AE5CABC-659B-586B-BBA9-5637826A4BAE}"/>
          </ac:grpSpMkLst>
        </pc:grpChg>
        <pc:picChg chg="mod">
          <ac:chgData name="Steffen Oppel" userId="e651edb2-1d85-4343-983c-37c3a469366e" providerId="ADAL" clId="{950EBC3E-D7F4-44D1-B027-EF32F43620BF}" dt="2025-09-24T11:46:35.533" v="808" actId="1076"/>
          <ac:picMkLst>
            <pc:docMk/>
            <pc:sldMk cId="2580728425" sldId="405"/>
            <ac:picMk id="10" creationId="{CC9E8F66-F443-9AE4-0850-A47AB25D63ED}"/>
          </ac:picMkLst>
        </pc:picChg>
        <pc:picChg chg="mod">
          <ac:chgData name="Steffen Oppel" userId="e651edb2-1d85-4343-983c-37c3a469366e" providerId="ADAL" clId="{950EBC3E-D7F4-44D1-B027-EF32F43620BF}" dt="2025-09-24T11:46:35.533" v="808" actId="1076"/>
          <ac:picMkLst>
            <pc:docMk/>
            <pc:sldMk cId="2580728425" sldId="405"/>
            <ac:picMk id="11" creationId="{7A22CBCF-9F58-9617-ECC2-39A3B593E28E}"/>
          </ac:picMkLst>
        </pc:picChg>
        <pc:picChg chg="mod">
          <ac:chgData name="Steffen Oppel" userId="e651edb2-1d85-4343-983c-37c3a469366e" providerId="ADAL" clId="{950EBC3E-D7F4-44D1-B027-EF32F43620BF}" dt="2025-09-24T11:46:35.533" v="808" actId="1076"/>
          <ac:picMkLst>
            <pc:docMk/>
            <pc:sldMk cId="2580728425" sldId="405"/>
            <ac:picMk id="12" creationId="{A6EDF713-2923-A21E-8108-D53E4BA69873}"/>
          </ac:picMkLst>
        </pc:picChg>
        <pc:picChg chg="mod">
          <ac:chgData name="Steffen Oppel" userId="e651edb2-1d85-4343-983c-37c3a469366e" providerId="ADAL" clId="{950EBC3E-D7F4-44D1-B027-EF32F43620BF}" dt="2025-09-24T11:46:35.533" v="808" actId="1076"/>
          <ac:picMkLst>
            <pc:docMk/>
            <pc:sldMk cId="2580728425" sldId="405"/>
            <ac:picMk id="13" creationId="{4E6519DF-0B8A-1BA9-03DA-DF2AEC294BC9}"/>
          </ac:picMkLst>
        </pc:picChg>
        <pc:picChg chg="add mod">
          <ac:chgData name="Steffen Oppel" userId="e651edb2-1d85-4343-983c-37c3a469366e" providerId="ADAL" clId="{950EBC3E-D7F4-44D1-B027-EF32F43620BF}" dt="2025-09-24T11:46:40.371" v="809" actId="1076"/>
          <ac:picMkLst>
            <pc:docMk/>
            <pc:sldMk cId="2580728425" sldId="405"/>
            <ac:picMk id="14" creationId="{B4E1FD3B-9ECF-C990-CFD1-EBF650290CE0}"/>
          </ac:picMkLst>
        </pc:picChg>
        <pc:picChg chg="add mod">
          <ac:chgData name="Steffen Oppel" userId="e651edb2-1d85-4343-983c-37c3a469366e" providerId="ADAL" clId="{950EBC3E-D7F4-44D1-B027-EF32F43620BF}" dt="2025-09-24T11:46:42.272" v="810" actId="1076"/>
          <ac:picMkLst>
            <pc:docMk/>
            <pc:sldMk cId="2580728425" sldId="405"/>
            <ac:picMk id="15" creationId="{D20DF47F-1038-AF90-2DCF-491FE916222A}"/>
          </ac:picMkLst>
        </pc:picChg>
        <pc:picChg chg="add mod">
          <ac:chgData name="Steffen Oppel" userId="e651edb2-1d85-4343-983c-37c3a469366e" providerId="ADAL" clId="{950EBC3E-D7F4-44D1-B027-EF32F43620BF}" dt="2025-09-24T12:00:09.251" v="1192" actId="1038"/>
          <ac:picMkLst>
            <pc:docMk/>
            <pc:sldMk cId="2580728425" sldId="405"/>
            <ac:picMk id="16" creationId="{0B3A25B4-2FB8-329F-B269-414E1525E00B}"/>
          </ac:picMkLst>
        </pc:picChg>
        <pc:picChg chg="add mod">
          <ac:chgData name="Steffen Oppel" userId="e651edb2-1d85-4343-983c-37c3a469366e" providerId="ADAL" clId="{950EBC3E-D7F4-44D1-B027-EF32F43620BF}" dt="2025-09-24T11:59:35.634" v="1161" actId="1076"/>
          <ac:picMkLst>
            <pc:docMk/>
            <pc:sldMk cId="2580728425" sldId="405"/>
            <ac:picMk id="17" creationId="{DA682D2D-F283-ECB3-3292-494E3E26E87C}"/>
          </ac:picMkLst>
        </pc:picChg>
        <pc:picChg chg="add mod">
          <ac:chgData name="Steffen Oppel" userId="e651edb2-1d85-4343-983c-37c3a469366e" providerId="ADAL" clId="{950EBC3E-D7F4-44D1-B027-EF32F43620BF}" dt="2025-09-24T11:59:47.391" v="1163" actId="14100"/>
          <ac:picMkLst>
            <pc:docMk/>
            <pc:sldMk cId="2580728425" sldId="405"/>
            <ac:picMk id="18" creationId="{A9955457-C17F-EEEC-4A6B-765F939D248C}"/>
          </ac:picMkLst>
        </pc:picChg>
        <pc:picChg chg="mod topLvl">
          <ac:chgData name="Steffen Oppel" userId="e651edb2-1d85-4343-983c-37c3a469366e" providerId="ADAL" clId="{950EBC3E-D7F4-44D1-B027-EF32F43620BF}" dt="2025-09-24T11:57:28.819" v="1139" actId="165"/>
          <ac:picMkLst>
            <pc:docMk/>
            <pc:sldMk cId="2580728425" sldId="405"/>
            <ac:picMk id="21" creationId="{0F01FDCA-FE79-8A3C-AA50-D7C1F53737A4}"/>
          </ac:picMkLst>
        </pc:picChg>
      </pc:sldChg>
      <pc:sldChg chg="delSp add del mod">
        <pc:chgData name="Steffen Oppel" userId="e651edb2-1d85-4343-983c-37c3a469366e" providerId="ADAL" clId="{950EBC3E-D7F4-44D1-B027-EF32F43620BF}" dt="2025-09-24T11:41:59.111" v="762" actId="47"/>
        <pc:sldMkLst>
          <pc:docMk/>
          <pc:sldMk cId="2829799142" sldId="405"/>
        </pc:sldMkLst>
      </pc:sldChg>
      <pc:sldChg chg="addSp delSp modSp add mod delAnim modAnim">
        <pc:chgData name="Steffen Oppel" userId="e651edb2-1d85-4343-983c-37c3a469366e" providerId="ADAL" clId="{950EBC3E-D7F4-44D1-B027-EF32F43620BF}" dt="2025-09-30T07:36:56.866" v="4260" actId="1076"/>
        <pc:sldMkLst>
          <pc:docMk/>
          <pc:sldMk cId="3108881154" sldId="406"/>
        </pc:sldMkLst>
        <pc:spChg chg="mod">
          <ac:chgData name="Steffen Oppel" userId="e651edb2-1d85-4343-983c-37c3a469366e" providerId="ADAL" clId="{950EBC3E-D7F4-44D1-B027-EF32F43620BF}" dt="2025-09-24T12:41:57.980" v="1473" actId="20577"/>
          <ac:spMkLst>
            <pc:docMk/>
            <pc:sldMk cId="3108881154" sldId="406"/>
            <ac:spMk id="2" creationId="{A422349A-7473-192F-31E4-B014771986BD}"/>
          </ac:spMkLst>
        </pc:spChg>
        <pc:spChg chg="mod">
          <ac:chgData name="Steffen Oppel" userId="e651edb2-1d85-4343-983c-37c3a469366e" providerId="ADAL" clId="{950EBC3E-D7F4-44D1-B027-EF32F43620BF}" dt="2025-09-30T07:36:56.866" v="4260" actId="1076"/>
          <ac:spMkLst>
            <pc:docMk/>
            <pc:sldMk cId="3108881154" sldId="406"/>
            <ac:spMk id="6" creationId="{1F2CC9D6-69A0-B017-563C-96650EBC45DC}"/>
          </ac:spMkLst>
        </pc:spChg>
        <pc:picChg chg="add mod">
          <ac:chgData name="Steffen Oppel" userId="e651edb2-1d85-4343-983c-37c3a469366e" providerId="ADAL" clId="{950EBC3E-D7F4-44D1-B027-EF32F43620BF}" dt="2025-09-24T12:51:00.099" v="1724" actId="1076"/>
          <ac:picMkLst>
            <pc:docMk/>
            <pc:sldMk cId="3108881154" sldId="406"/>
            <ac:picMk id="1026" creationId="{739D48CB-9B52-65BD-8867-DCDAA79EEF51}"/>
          </ac:picMkLst>
        </pc:picChg>
        <pc:picChg chg="add mod">
          <ac:chgData name="Steffen Oppel" userId="e651edb2-1d85-4343-983c-37c3a469366e" providerId="ADAL" clId="{950EBC3E-D7F4-44D1-B027-EF32F43620BF}" dt="2025-09-24T12:51:03.024" v="1725" actId="1076"/>
          <ac:picMkLst>
            <pc:docMk/>
            <pc:sldMk cId="3108881154" sldId="406"/>
            <ac:picMk id="1028" creationId="{E27D9BE0-F28F-B271-B0C4-8302EF5A117C}"/>
          </ac:picMkLst>
        </pc:picChg>
        <pc:picChg chg="add mod">
          <ac:chgData name="Steffen Oppel" userId="e651edb2-1d85-4343-983c-37c3a469366e" providerId="ADAL" clId="{950EBC3E-D7F4-44D1-B027-EF32F43620BF}" dt="2025-09-24T12:51:09.326" v="1727" actId="14100"/>
          <ac:picMkLst>
            <pc:docMk/>
            <pc:sldMk cId="3108881154" sldId="406"/>
            <ac:picMk id="1030" creationId="{93C2DB69-12DA-58D2-B031-E4B6DDAEC20F}"/>
          </ac:picMkLst>
        </pc:picChg>
      </pc:sldChg>
      <pc:sldChg chg="addSp delSp modSp add mod ord delAnim modAnim">
        <pc:chgData name="Steffen Oppel" userId="e651edb2-1d85-4343-983c-37c3a469366e" providerId="ADAL" clId="{950EBC3E-D7F4-44D1-B027-EF32F43620BF}" dt="2025-09-30T07:42:06.400" v="4377"/>
        <pc:sldMkLst>
          <pc:docMk/>
          <pc:sldMk cId="1713560369" sldId="407"/>
        </pc:sldMkLst>
        <pc:spChg chg="mod">
          <ac:chgData name="Steffen Oppel" userId="e651edb2-1d85-4343-983c-37c3a469366e" providerId="ADAL" clId="{950EBC3E-D7F4-44D1-B027-EF32F43620BF}" dt="2025-09-24T12:57:01.809" v="1771" actId="20577"/>
          <ac:spMkLst>
            <pc:docMk/>
            <pc:sldMk cId="1713560369" sldId="407"/>
            <ac:spMk id="2" creationId="{AD98604A-FFC0-501A-E237-9A2CDAA30AC2}"/>
          </ac:spMkLst>
        </pc:spChg>
        <pc:spChg chg="mod">
          <ac:chgData name="Steffen Oppel" userId="e651edb2-1d85-4343-983c-37c3a469366e" providerId="ADAL" clId="{950EBC3E-D7F4-44D1-B027-EF32F43620BF}" dt="2025-09-24T13:28:04.681" v="2315" actId="20577"/>
          <ac:spMkLst>
            <pc:docMk/>
            <pc:sldMk cId="1713560369" sldId="407"/>
            <ac:spMk id="6" creationId="{67AB28AE-9C0E-5EE0-FFEE-71FD576E0063}"/>
          </ac:spMkLst>
        </pc:spChg>
        <pc:grpChg chg="add mod">
          <ac:chgData name="Steffen Oppel" userId="e651edb2-1d85-4343-983c-37c3a469366e" providerId="ADAL" clId="{950EBC3E-D7F4-44D1-B027-EF32F43620BF}" dt="2025-09-24T13:28:17.524" v="2316" actId="1076"/>
          <ac:grpSpMkLst>
            <pc:docMk/>
            <pc:sldMk cId="1713560369" sldId="407"/>
            <ac:grpSpMk id="9" creationId="{57E853DD-12BE-CDF6-6536-3D15B5959A37}"/>
          </ac:grpSpMkLst>
        </pc:grpChg>
        <pc:grpChg chg="add mod">
          <ac:chgData name="Steffen Oppel" userId="e651edb2-1d85-4343-983c-37c3a469366e" providerId="ADAL" clId="{950EBC3E-D7F4-44D1-B027-EF32F43620BF}" dt="2025-09-30T07:41:43.760" v="4368"/>
          <ac:grpSpMkLst>
            <pc:docMk/>
            <pc:sldMk cId="1713560369" sldId="407"/>
            <ac:grpSpMk id="10" creationId="{876154A8-73FE-7291-A554-D9D0B3F2B5F3}"/>
          </ac:grpSpMkLst>
        </pc:grpChg>
        <pc:picChg chg="add mod">
          <ac:chgData name="Steffen Oppel" userId="e651edb2-1d85-4343-983c-37c3a469366e" providerId="ADAL" clId="{950EBC3E-D7F4-44D1-B027-EF32F43620BF}" dt="2025-09-24T13:10:44.972" v="2064" actId="164"/>
          <ac:picMkLst>
            <pc:docMk/>
            <pc:sldMk cId="1713560369" sldId="407"/>
            <ac:picMk id="3" creationId="{FC8E031E-4617-B531-99C2-00AEAAA86DDA}"/>
          </ac:picMkLst>
        </pc:picChg>
        <pc:picChg chg="add mod">
          <ac:chgData name="Steffen Oppel" userId="e651edb2-1d85-4343-983c-37c3a469366e" providerId="ADAL" clId="{950EBC3E-D7F4-44D1-B027-EF32F43620BF}" dt="2025-09-24T13:10:44.972" v="2064" actId="164"/>
          <ac:picMkLst>
            <pc:docMk/>
            <pc:sldMk cId="1713560369" sldId="407"/>
            <ac:picMk id="8" creationId="{408AAB9D-4001-CA22-7E3B-E1FE1BA4B0FB}"/>
          </ac:picMkLst>
        </pc:picChg>
        <pc:picChg chg="add mod">
          <ac:chgData name="Steffen Oppel" userId="e651edb2-1d85-4343-983c-37c3a469366e" providerId="ADAL" clId="{950EBC3E-D7F4-44D1-B027-EF32F43620BF}" dt="2025-09-24T13:23:38.061" v="2248" actId="1076"/>
          <ac:picMkLst>
            <pc:docMk/>
            <pc:sldMk cId="1713560369" sldId="407"/>
            <ac:picMk id="11" creationId="{2D59F82F-B025-01E4-FB8E-018CB4B3198F}"/>
          </ac:picMkLst>
        </pc:picChg>
        <pc:picChg chg="mod">
          <ac:chgData name="Steffen Oppel" userId="e651edb2-1d85-4343-983c-37c3a469366e" providerId="ADAL" clId="{950EBC3E-D7F4-44D1-B027-EF32F43620BF}" dt="2025-09-30T07:41:43.760" v="4368"/>
          <ac:picMkLst>
            <pc:docMk/>
            <pc:sldMk cId="1713560369" sldId="407"/>
            <ac:picMk id="12" creationId="{D43C6B34-6AEF-B048-1175-8EA27DA7BA22}"/>
          </ac:picMkLst>
        </pc:picChg>
        <pc:picChg chg="mod">
          <ac:chgData name="Steffen Oppel" userId="e651edb2-1d85-4343-983c-37c3a469366e" providerId="ADAL" clId="{950EBC3E-D7F4-44D1-B027-EF32F43620BF}" dt="2025-09-30T07:41:43.760" v="4368"/>
          <ac:picMkLst>
            <pc:docMk/>
            <pc:sldMk cId="1713560369" sldId="407"/>
            <ac:picMk id="13" creationId="{51DED3B5-314D-CA3C-83C1-652AC67E457D}"/>
          </ac:picMkLst>
        </pc:picChg>
      </pc:sldChg>
      <pc:sldChg chg="addSp delSp modSp add mod delAnim">
        <pc:chgData name="Steffen Oppel" userId="e651edb2-1d85-4343-983c-37c3a469366e" providerId="ADAL" clId="{950EBC3E-D7F4-44D1-B027-EF32F43620BF}" dt="2025-10-06T09:14:55.133" v="4453" actId="20577"/>
        <pc:sldMkLst>
          <pc:docMk/>
          <pc:sldMk cId="370009293" sldId="408"/>
        </pc:sldMkLst>
        <pc:spChg chg="mod">
          <ac:chgData name="Steffen Oppel" userId="e651edb2-1d85-4343-983c-37c3a469366e" providerId="ADAL" clId="{950EBC3E-D7F4-44D1-B027-EF32F43620BF}" dt="2025-09-24T13:36:55.425" v="2567" actId="20577"/>
          <ac:spMkLst>
            <pc:docMk/>
            <pc:sldMk cId="370009293" sldId="408"/>
            <ac:spMk id="2" creationId="{0BA12295-616B-588B-DA4C-6E62771FA436}"/>
          </ac:spMkLst>
        </pc:spChg>
        <pc:spChg chg="add mod">
          <ac:chgData name="Steffen Oppel" userId="e651edb2-1d85-4343-983c-37c3a469366e" providerId="ADAL" clId="{950EBC3E-D7F4-44D1-B027-EF32F43620BF}" dt="2025-10-06T09:14:55.133" v="4453" actId="20577"/>
          <ac:spMkLst>
            <pc:docMk/>
            <pc:sldMk cId="370009293" sldId="408"/>
            <ac:spMk id="3" creationId="{604578D0-F8BB-F26C-F30C-4007011DD1F3}"/>
          </ac:spMkLst>
        </pc:spChg>
        <pc:picChg chg="add mod">
          <ac:chgData name="Steffen Oppel" userId="e651edb2-1d85-4343-983c-37c3a469366e" providerId="ADAL" clId="{950EBC3E-D7F4-44D1-B027-EF32F43620BF}" dt="2025-09-25T13:39:52.100" v="4028" actId="1076"/>
          <ac:picMkLst>
            <pc:docMk/>
            <pc:sldMk cId="370009293" sldId="408"/>
            <ac:picMk id="5" creationId="{5A2CA9A3-FD86-4EBC-1C77-1DA5521F2E3A}"/>
          </ac:picMkLst>
        </pc:picChg>
      </pc:sldChg>
      <pc:sldChg chg="addSp modSp add mod modAnim">
        <pc:chgData name="Steffen Oppel" userId="e651edb2-1d85-4343-983c-37c3a469366e" providerId="ADAL" clId="{950EBC3E-D7F4-44D1-B027-EF32F43620BF}" dt="2025-10-06T14:36:23.962" v="4672" actId="20577"/>
        <pc:sldMkLst>
          <pc:docMk/>
          <pc:sldMk cId="3929782220" sldId="409"/>
        </pc:sldMkLst>
        <pc:spChg chg="mod">
          <ac:chgData name="Steffen Oppel" userId="e651edb2-1d85-4343-983c-37c3a469366e" providerId="ADAL" clId="{950EBC3E-D7F4-44D1-B027-EF32F43620BF}" dt="2025-10-06T14:36:23.962" v="4672" actId="20577"/>
          <ac:spMkLst>
            <pc:docMk/>
            <pc:sldMk cId="3929782220" sldId="409"/>
            <ac:spMk id="6" creationId="{E2500B9D-2DB6-17A4-1961-3CD82236E704}"/>
          </ac:spMkLst>
        </pc:spChg>
        <pc:picChg chg="add mod">
          <ac:chgData name="Steffen Oppel" userId="e651edb2-1d85-4343-983c-37c3a469366e" providerId="ADAL" clId="{950EBC3E-D7F4-44D1-B027-EF32F43620BF}" dt="2025-09-30T07:58:46.506" v="4382" actId="14861"/>
          <ac:picMkLst>
            <pc:docMk/>
            <pc:sldMk cId="3929782220" sldId="409"/>
            <ac:picMk id="2050" creationId="{7C8EB81C-FB58-AE10-345D-335BA01A1579}"/>
          </ac:picMkLst>
        </pc:picChg>
      </pc:sldChg>
      <pc:sldChg chg="addSp delSp modSp add mod delAnim modAnim">
        <pc:chgData name="Steffen Oppel" userId="e651edb2-1d85-4343-983c-37c3a469366e" providerId="ADAL" clId="{950EBC3E-D7F4-44D1-B027-EF32F43620BF}" dt="2025-09-25T12:03:32.752" v="3918" actId="20577"/>
        <pc:sldMkLst>
          <pc:docMk/>
          <pc:sldMk cId="2175637578" sldId="410"/>
        </pc:sldMkLst>
        <pc:spChg chg="mod">
          <ac:chgData name="Steffen Oppel" userId="e651edb2-1d85-4343-983c-37c3a469366e" providerId="ADAL" clId="{950EBC3E-D7F4-44D1-B027-EF32F43620BF}" dt="2025-09-24T13:41:35.937" v="2640" actId="20577"/>
          <ac:spMkLst>
            <pc:docMk/>
            <pc:sldMk cId="2175637578" sldId="410"/>
            <ac:spMk id="2" creationId="{9FD21DAC-DAEB-BD6D-60A7-847B6069299D}"/>
          </ac:spMkLst>
        </pc:spChg>
        <pc:spChg chg="add mod">
          <ac:chgData name="Steffen Oppel" userId="e651edb2-1d85-4343-983c-37c3a469366e" providerId="ADAL" clId="{950EBC3E-D7F4-44D1-B027-EF32F43620BF}" dt="2025-09-24T13:45:55.881" v="2673" actId="1076"/>
          <ac:spMkLst>
            <pc:docMk/>
            <pc:sldMk cId="2175637578" sldId="410"/>
            <ac:spMk id="7" creationId="{B1FB5C49-6DC9-164E-733D-165EF6B3D0EC}"/>
          </ac:spMkLst>
        </pc:spChg>
        <pc:spChg chg="add mod">
          <ac:chgData name="Steffen Oppel" userId="e651edb2-1d85-4343-983c-37c3a469366e" providerId="ADAL" clId="{950EBC3E-D7F4-44D1-B027-EF32F43620BF}" dt="2025-09-24T13:46:21.062" v="2677" actId="20577"/>
          <ac:spMkLst>
            <pc:docMk/>
            <pc:sldMk cId="2175637578" sldId="410"/>
            <ac:spMk id="8" creationId="{93251530-96DF-2E7A-FDC4-A4B7ACE7593B}"/>
          </ac:spMkLst>
        </pc:spChg>
        <pc:graphicFrameChg chg="add mod modGraphic">
          <ac:chgData name="Steffen Oppel" userId="e651edb2-1d85-4343-983c-37c3a469366e" providerId="ADAL" clId="{950EBC3E-D7F4-44D1-B027-EF32F43620BF}" dt="2025-09-25T12:03:32.752" v="3918" actId="20577"/>
          <ac:graphicFrameMkLst>
            <pc:docMk/>
            <pc:sldMk cId="2175637578" sldId="410"/>
            <ac:graphicFrameMk id="5" creationId="{A79195BC-4AA5-D0D2-5B34-D15E889D5E5E}"/>
          </ac:graphicFrameMkLst>
        </pc:graphicFrameChg>
      </pc:sldChg>
      <pc:sldChg chg="addSp delSp modSp add mod">
        <pc:chgData name="Steffen Oppel" userId="e651edb2-1d85-4343-983c-37c3a469366e" providerId="ADAL" clId="{950EBC3E-D7F4-44D1-B027-EF32F43620BF}" dt="2025-09-25T11:43:25.533" v="3594" actId="20577"/>
        <pc:sldMkLst>
          <pc:docMk/>
          <pc:sldMk cId="1619055956" sldId="411"/>
        </pc:sldMkLst>
        <pc:spChg chg="mod">
          <ac:chgData name="Steffen Oppel" userId="e651edb2-1d85-4343-983c-37c3a469366e" providerId="ADAL" clId="{950EBC3E-D7F4-44D1-B027-EF32F43620BF}" dt="2025-09-25T11:25:33.793" v="3375" actId="20577"/>
          <ac:spMkLst>
            <pc:docMk/>
            <pc:sldMk cId="1619055956" sldId="411"/>
            <ac:spMk id="2" creationId="{04373A47-295B-0418-8910-E3999B75A25A}"/>
          </ac:spMkLst>
        </pc:spChg>
        <pc:spChg chg="mod">
          <ac:chgData name="Steffen Oppel" userId="e651edb2-1d85-4343-983c-37c3a469366e" providerId="ADAL" clId="{950EBC3E-D7F4-44D1-B027-EF32F43620BF}" dt="2025-09-25T11:43:25.533" v="3594" actId="20577"/>
          <ac:spMkLst>
            <pc:docMk/>
            <pc:sldMk cId="1619055956" sldId="411"/>
            <ac:spMk id="6" creationId="{5CDD30BF-0243-3329-AC92-6639EAA5B6C4}"/>
          </ac:spMkLst>
        </pc:spChg>
        <pc:picChg chg="add mod modCrop">
          <ac:chgData name="Steffen Oppel" userId="e651edb2-1d85-4343-983c-37c3a469366e" providerId="ADAL" clId="{950EBC3E-D7F4-44D1-B027-EF32F43620BF}" dt="2025-09-25T11:28:10.604" v="3528" actId="732"/>
          <ac:picMkLst>
            <pc:docMk/>
            <pc:sldMk cId="1619055956" sldId="411"/>
            <ac:picMk id="4" creationId="{A03B0DB5-50B5-987F-16CA-5B47A2177AE8}"/>
          </ac:picMkLst>
        </pc:picChg>
      </pc:sldChg>
      <pc:sldChg chg="addSp modSp modAnim">
        <pc:chgData name="Steffen Oppel" userId="e651edb2-1d85-4343-983c-37c3a469366e" providerId="ADAL" clId="{950EBC3E-D7F4-44D1-B027-EF32F43620BF}" dt="2025-10-06T14:38:35.613" v="4678"/>
        <pc:sldMkLst>
          <pc:docMk/>
          <pc:sldMk cId="2639505732" sldId="412"/>
        </pc:sldMkLst>
        <pc:spChg chg="mod">
          <ac:chgData name="Steffen Oppel" userId="e651edb2-1d85-4343-983c-37c3a469366e" providerId="ADAL" clId="{950EBC3E-D7F4-44D1-B027-EF32F43620BF}" dt="2025-10-06T14:38:32.650" v="4677" actId="164"/>
          <ac:spMkLst>
            <pc:docMk/>
            <pc:sldMk cId="2639505732" sldId="412"/>
            <ac:spMk id="4" creationId="{9D253FF5-CBD9-3ADF-40C3-BA38308A2BF9}"/>
          </ac:spMkLst>
        </pc:spChg>
        <pc:spChg chg="mod">
          <ac:chgData name="Steffen Oppel" userId="e651edb2-1d85-4343-983c-37c3a469366e" providerId="ADAL" clId="{950EBC3E-D7F4-44D1-B027-EF32F43620BF}" dt="2025-10-06T14:38:32.650" v="4677" actId="164"/>
          <ac:spMkLst>
            <pc:docMk/>
            <pc:sldMk cId="2639505732" sldId="412"/>
            <ac:spMk id="5" creationId="{E6F35E42-599C-8780-2EB0-0405514D2B1F}"/>
          </ac:spMkLst>
        </pc:spChg>
        <pc:spChg chg="mod">
          <ac:chgData name="Steffen Oppel" userId="e651edb2-1d85-4343-983c-37c3a469366e" providerId="ADAL" clId="{950EBC3E-D7F4-44D1-B027-EF32F43620BF}" dt="2025-10-06T14:38:32.650" v="4677" actId="164"/>
          <ac:spMkLst>
            <pc:docMk/>
            <pc:sldMk cId="2639505732" sldId="412"/>
            <ac:spMk id="8" creationId="{94CB93A6-230D-F1D4-CEED-8F82637AB744}"/>
          </ac:spMkLst>
        </pc:spChg>
        <pc:spChg chg="mod">
          <ac:chgData name="Steffen Oppel" userId="e651edb2-1d85-4343-983c-37c3a469366e" providerId="ADAL" clId="{950EBC3E-D7F4-44D1-B027-EF32F43620BF}" dt="2025-10-06T14:38:32.650" v="4677" actId="164"/>
          <ac:spMkLst>
            <pc:docMk/>
            <pc:sldMk cId="2639505732" sldId="412"/>
            <ac:spMk id="9" creationId="{23152AC4-092D-E800-B276-3D99E9705714}"/>
          </ac:spMkLst>
        </pc:spChg>
        <pc:spChg chg="mod">
          <ac:chgData name="Steffen Oppel" userId="e651edb2-1d85-4343-983c-37c3a469366e" providerId="ADAL" clId="{950EBC3E-D7F4-44D1-B027-EF32F43620BF}" dt="2025-10-06T14:38:32.650" v="4677" actId="164"/>
          <ac:spMkLst>
            <pc:docMk/>
            <pc:sldMk cId="2639505732" sldId="412"/>
            <ac:spMk id="11" creationId="{F5609848-EBAD-2DFB-A60F-29F41871BE6A}"/>
          </ac:spMkLst>
        </pc:spChg>
        <pc:spChg chg="mod">
          <ac:chgData name="Steffen Oppel" userId="e651edb2-1d85-4343-983c-37c3a469366e" providerId="ADAL" clId="{950EBC3E-D7F4-44D1-B027-EF32F43620BF}" dt="2025-10-06T14:38:32.650" v="4677" actId="164"/>
          <ac:spMkLst>
            <pc:docMk/>
            <pc:sldMk cId="2639505732" sldId="412"/>
            <ac:spMk id="12" creationId="{C515B0B7-99C8-80BA-3C51-8FC580EDC1F9}"/>
          </ac:spMkLst>
        </pc:spChg>
        <pc:spChg chg="mod">
          <ac:chgData name="Steffen Oppel" userId="e651edb2-1d85-4343-983c-37c3a469366e" providerId="ADAL" clId="{950EBC3E-D7F4-44D1-B027-EF32F43620BF}" dt="2025-10-06T14:38:32.650" v="4677" actId="164"/>
          <ac:spMkLst>
            <pc:docMk/>
            <pc:sldMk cId="2639505732" sldId="412"/>
            <ac:spMk id="13" creationId="{1B2CA39F-589F-4C9B-D17C-4CA1EBE13C3C}"/>
          </ac:spMkLst>
        </pc:spChg>
        <pc:spChg chg="mod">
          <ac:chgData name="Steffen Oppel" userId="e651edb2-1d85-4343-983c-37c3a469366e" providerId="ADAL" clId="{950EBC3E-D7F4-44D1-B027-EF32F43620BF}" dt="2025-10-06T14:38:32.650" v="4677" actId="164"/>
          <ac:spMkLst>
            <pc:docMk/>
            <pc:sldMk cId="2639505732" sldId="412"/>
            <ac:spMk id="14" creationId="{7E7FD9D3-3CBD-45B2-C6C2-86AFBC3B0AF0}"/>
          </ac:spMkLst>
        </pc:spChg>
        <pc:grpChg chg="add mod">
          <ac:chgData name="Steffen Oppel" userId="e651edb2-1d85-4343-983c-37c3a469366e" providerId="ADAL" clId="{950EBC3E-D7F4-44D1-B027-EF32F43620BF}" dt="2025-10-06T14:38:32.650" v="4677" actId="164"/>
          <ac:grpSpMkLst>
            <pc:docMk/>
            <pc:sldMk cId="2639505732" sldId="412"/>
            <ac:grpSpMk id="15" creationId="{F0637056-6D7E-2D92-0C55-079549FC4BF6}"/>
          </ac:grpSpMkLst>
        </pc:grpChg>
        <pc:picChg chg="mod">
          <ac:chgData name="Steffen Oppel" userId="e651edb2-1d85-4343-983c-37c3a469366e" providerId="ADAL" clId="{950EBC3E-D7F4-44D1-B027-EF32F43620BF}" dt="2025-10-06T14:38:32.650" v="4677" actId="164"/>
          <ac:picMkLst>
            <pc:docMk/>
            <pc:sldMk cId="2639505732" sldId="412"/>
            <ac:picMk id="10" creationId="{F4E90473-8AF8-9027-F051-100054EC24F5}"/>
          </ac:picMkLst>
        </pc:picChg>
      </pc:sldChg>
      <pc:sldChg chg="modSp mod">
        <pc:chgData name="Steffen Oppel" userId="e651edb2-1d85-4343-983c-37c3a469366e" providerId="ADAL" clId="{950EBC3E-D7F4-44D1-B027-EF32F43620BF}" dt="2025-10-06T12:43:08.338" v="4642" actId="20577"/>
        <pc:sldMkLst>
          <pc:docMk/>
          <pc:sldMk cId="1579087698" sldId="413"/>
        </pc:sldMkLst>
        <pc:spChg chg="mod">
          <ac:chgData name="Steffen Oppel" userId="e651edb2-1d85-4343-983c-37c3a469366e" providerId="ADAL" clId="{950EBC3E-D7F4-44D1-B027-EF32F43620BF}" dt="2025-10-06T12:43:08.338" v="4642" actId="20577"/>
          <ac:spMkLst>
            <pc:docMk/>
            <pc:sldMk cId="1579087698" sldId="413"/>
            <ac:spMk id="6" creationId="{DD217BB3-EEFF-4C51-7337-89A2D225CE7E}"/>
          </ac:spMkLst>
        </pc:spChg>
      </pc:sldChg>
    </pc:docChg>
  </pc:docChgLst>
  <pc:docChgLst>
    <pc:chgData name="Steffen Oppel" userId="e651edb2-1d85-4343-983c-37c3a469366e" providerId="ADAL" clId="{2210E972-D568-4766-BA3E-507E904E0CB2}"/>
    <pc:docChg chg="custSel addSld delSld modSld sldOrd">
      <pc:chgData name="Steffen Oppel" userId="e651edb2-1d85-4343-983c-37c3a469366e" providerId="ADAL" clId="{2210E972-D568-4766-BA3E-507E904E0CB2}" dt="2025-09-03T07:39:14.689" v="2516" actId="1035"/>
      <pc:docMkLst>
        <pc:docMk/>
      </pc:docMkLst>
      <pc:sldChg chg="del">
        <pc:chgData name="Steffen Oppel" userId="e651edb2-1d85-4343-983c-37c3a469366e" providerId="ADAL" clId="{2210E972-D568-4766-BA3E-507E904E0CB2}" dt="2025-09-02T11:48:21.810" v="643" actId="47"/>
        <pc:sldMkLst>
          <pc:docMk/>
          <pc:sldMk cId="21651762" sldId="263"/>
        </pc:sldMkLst>
      </pc:sldChg>
      <pc:sldChg chg="modSp mod ord modAnim">
        <pc:chgData name="Steffen Oppel" userId="e651edb2-1d85-4343-983c-37c3a469366e" providerId="ADAL" clId="{2210E972-D568-4766-BA3E-507E904E0CB2}" dt="2025-09-02T14:54:10.877" v="2488" actId="14100"/>
        <pc:sldMkLst>
          <pc:docMk/>
          <pc:sldMk cId="3229861194" sldId="264"/>
        </pc:sldMkLst>
      </pc:sldChg>
      <pc:sldChg chg="modSp mod ord modAnim">
        <pc:chgData name="Steffen Oppel" userId="e651edb2-1d85-4343-983c-37c3a469366e" providerId="ADAL" clId="{2210E972-D568-4766-BA3E-507E904E0CB2}" dt="2025-09-02T14:53:40.254" v="2487" actId="14100"/>
        <pc:sldMkLst>
          <pc:docMk/>
          <pc:sldMk cId="3952899437" sldId="265"/>
        </pc:sldMkLst>
      </pc:sldChg>
      <pc:sldChg chg="delSp mod ord">
        <pc:chgData name="Steffen Oppel" userId="e651edb2-1d85-4343-983c-37c3a469366e" providerId="ADAL" clId="{2210E972-D568-4766-BA3E-507E904E0CB2}" dt="2025-09-02T14:55:03.911" v="2489" actId="478"/>
        <pc:sldMkLst>
          <pc:docMk/>
          <pc:sldMk cId="3777014842" sldId="266"/>
        </pc:sldMkLst>
      </pc:sldChg>
      <pc:sldChg chg="ord">
        <pc:chgData name="Steffen Oppel" userId="e651edb2-1d85-4343-983c-37c3a469366e" providerId="ADAL" clId="{2210E972-D568-4766-BA3E-507E904E0CB2}" dt="2025-09-02T11:48:37.063" v="647"/>
        <pc:sldMkLst>
          <pc:docMk/>
          <pc:sldMk cId="1005027928" sldId="267"/>
        </pc:sldMkLst>
      </pc:sldChg>
      <pc:sldChg chg="del">
        <pc:chgData name="Steffen Oppel" userId="e651edb2-1d85-4343-983c-37c3a469366e" providerId="ADAL" clId="{2210E972-D568-4766-BA3E-507E904E0CB2}" dt="2025-09-02T12:09:58.170" v="1541" actId="47"/>
        <pc:sldMkLst>
          <pc:docMk/>
          <pc:sldMk cId="2804629904" sldId="268"/>
        </pc:sldMkLst>
      </pc:sldChg>
      <pc:sldChg chg="delSp del mod">
        <pc:chgData name="Steffen Oppel" userId="e651edb2-1d85-4343-983c-37c3a469366e" providerId="ADAL" clId="{2210E972-D568-4766-BA3E-507E904E0CB2}" dt="2025-09-02T12:09:53.338" v="1540" actId="47"/>
        <pc:sldMkLst>
          <pc:docMk/>
          <pc:sldMk cId="4145898894" sldId="269"/>
        </pc:sldMkLst>
      </pc:sldChg>
      <pc:sldChg chg="addSp delSp modSp add mod">
        <pc:chgData name="Steffen Oppel" userId="e651edb2-1d85-4343-983c-37c3a469366e" providerId="ADAL" clId="{2210E972-D568-4766-BA3E-507E904E0CB2}" dt="2025-09-02T11:34:37.478" v="6" actId="478"/>
        <pc:sldMkLst>
          <pc:docMk/>
          <pc:sldMk cId="93093590" sldId="270"/>
        </pc:sldMkLst>
      </pc:sldChg>
      <pc:sldChg chg="addSp delSp modSp add mod">
        <pc:chgData name="Steffen Oppel" userId="e651edb2-1d85-4343-983c-37c3a469366e" providerId="ADAL" clId="{2210E972-D568-4766-BA3E-507E904E0CB2}" dt="2025-09-02T11:34:45.398" v="8" actId="478"/>
        <pc:sldMkLst>
          <pc:docMk/>
          <pc:sldMk cId="1263378960" sldId="271"/>
        </pc:sldMkLst>
      </pc:sldChg>
      <pc:sldChg chg="addSp delSp modSp add mod">
        <pc:chgData name="Steffen Oppel" userId="e651edb2-1d85-4343-983c-37c3a469366e" providerId="ADAL" clId="{2210E972-D568-4766-BA3E-507E904E0CB2}" dt="2025-09-02T11:34:52.432" v="10" actId="478"/>
        <pc:sldMkLst>
          <pc:docMk/>
          <pc:sldMk cId="3093389630" sldId="272"/>
        </pc:sldMkLst>
      </pc:sldChg>
      <pc:sldChg chg="addSp delSp modSp add mod ord">
        <pc:chgData name="Steffen Oppel" userId="e651edb2-1d85-4343-983c-37c3a469366e" providerId="ADAL" clId="{2210E972-D568-4766-BA3E-507E904E0CB2}" dt="2025-09-02T11:40:51.494" v="189"/>
        <pc:sldMkLst>
          <pc:docMk/>
          <pc:sldMk cId="1770611757" sldId="273"/>
        </pc:sldMkLst>
      </pc:sldChg>
      <pc:sldChg chg="addSp delSp modSp add mod modAnim">
        <pc:chgData name="Steffen Oppel" userId="e651edb2-1d85-4343-983c-37c3a469366e" providerId="ADAL" clId="{2210E972-D568-4766-BA3E-507E904E0CB2}" dt="2025-09-02T11:39:47.685" v="155" actId="20577"/>
        <pc:sldMkLst>
          <pc:docMk/>
          <pc:sldMk cId="4102333275" sldId="274"/>
        </pc:sldMkLst>
      </pc:sldChg>
      <pc:sldChg chg="modSp add">
        <pc:chgData name="Steffen Oppel" userId="e651edb2-1d85-4343-983c-37c3a469366e" providerId="ADAL" clId="{2210E972-D568-4766-BA3E-507E904E0CB2}" dt="2025-09-02T11:40:08.718" v="182" actId="20577"/>
        <pc:sldMkLst>
          <pc:docMk/>
          <pc:sldMk cId="3436393653" sldId="275"/>
        </pc:sldMkLst>
      </pc:sldChg>
      <pc:sldChg chg="modSp add mod">
        <pc:chgData name="Steffen Oppel" userId="e651edb2-1d85-4343-983c-37c3a469366e" providerId="ADAL" clId="{2210E972-D568-4766-BA3E-507E904E0CB2}" dt="2025-09-02T11:44:14.309" v="474" actId="20577"/>
        <pc:sldMkLst>
          <pc:docMk/>
          <pc:sldMk cId="2669132535" sldId="276"/>
        </pc:sldMkLst>
      </pc:sldChg>
      <pc:sldChg chg="addSp modSp add mod modAnim">
        <pc:chgData name="Steffen Oppel" userId="e651edb2-1d85-4343-983c-37c3a469366e" providerId="ADAL" clId="{2210E972-D568-4766-BA3E-507E904E0CB2}" dt="2025-09-02T12:05:04.697" v="1336" actId="20577"/>
        <pc:sldMkLst>
          <pc:docMk/>
          <pc:sldMk cId="4147052930" sldId="277"/>
        </pc:sldMkLst>
      </pc:sldChg>
      <pc:sldChg chg="modSp add mod">
        <pc:chgData name="Steffen Oppel" userId="e651edb2-1d85-4343-983c-37c3a469366e" providerId="ADAL" clId="{2210E972-D568-4766-BA3E-507E904E0CB2}" dt="2025-09-02T11:43:46.869" v="418" actId="20577"/>
        <pc:sldMkLst>
          <pc:docMk/>
          <pc:sldMk cId="1041065313" sldId="278"/>
        </pc:sldMkLst>
      </pc:sldChg>
      <pc:sldChg chg="modSp add mod modAnim">
        <pc:chgData name="Steffen Oppel" userId="e651edb2-1d85-4343-983c-37c3a469366e" providerId="ADAL" clId="{2210E972-D568-4766-BA3E-507E904E0CB2}" dt="2025-09-02T11:43:24.413" v="394" actId="20577"/>
        <pc:sldMkLst>
          <pc:docMk/>
          <pc:sldMk cId="1299797663" sldId="279"/>
        </pc:sldMkLst>
      </pc:sldChg>
      <pc:sldChg chg="addSp delSp modSp add mod delAnim modAnim">
        <pc:chgData name="Steffen Oppel" userId="e651edb2-1d85-4343-983c-37c3a469366e" providerId="ADAL" clId="{2210E972-D568-4766-BA3E-507E904E0CB2}" dt="2025-09-02T11:51:57.439" v="815" actId="14100"/>
        <pc:sldMkLst>
          <pc:docMk/>
          <pc:sldMk cId="3889978257" sldId="280"/>
        </pc:sldMkLst>
      </pc:sldChg>
      <pc:sldChg chg="addSp delSp modSp add mod ord delAnim modAnim">
        <pc:chgData name="Steffen Oppel" userId="e651edb2-1d85-4343-983c-37c3a469366e" providerId="ADAL" clId="{2210E972-D568-4766-BA3E-507E904E0CB2}" dt="2025-09-02T11:55:39.739" v="1007" actId="6549"/>
        <pc:sldMkLst>
          <pc:docMk/>
          <pc:sldMk cId="1272860353" sldId="281"/>
        </pc:sldMkLst>
      </pc:sldChg>
      <pc:sldChg chg="addSp delSp modSp add mod ord modAnim">
        <pc:chgData name="Steffen Oppel" userId="e651edb2-1d85-4343-983c-37c3a469366e" providerId="ADAL" clId="{2210E972-D568-4766-BA3E-507E904E0CB2}" dt="2025-09-02T12:01:03.547" v="1263"/>
        <pc:sldMkLst>
          <pc:docMk/>
          <pc:sldMk cId="3422539365" sldId="282"/>
        </pc:sldMkLst>
      </pc:sldChg>
      <pc:sldChg chg="addSp delSp modSp add mod modAnim">
        <pc:chgData name="Steffen Oppel" userId="e651edb2-1d85-4343-983c-37c3a469366e" providerId="ADAL" clId="{2210E972-D568-4766-BA3E-507E904E0CB2}" dt="2025-09-03T07:39:14.689" v="2516" actId="1035"/>
        <pc:sldMkLst>
          <pc:docMk/>
          <pc:sldMk cId="3697027073" sldId="283"/>
        </pc:sldMkLst>
      </pc:sldChg>
      <pc:sldChg chg="addSp delSp modSp add mod delAnim modAnim">
        <pc:chgData name="Steffen Oppel" userId="e651edb2-1d85-4343-983c-37c3a469366e" providerId="ADAL" clId="{2210E972-D568-4766-BA3E-507E904E0CB2}" dt="2025-09-02T12:17:33.428" v="1901" actId="1076"/>
        <pc:sldMkLst>
          <pc:docMk/>
          <pc:sldMk cId="2128612376" sldId="284"/>
        </pc:sldMkLst>
      </pc:sldChg>
      <pc:sldChg chg="delSp modSp add mod delAnim modAnim">
        <pc:chgData name="Steffen Oppel" userId="e651edb2-1d85-4343-983c-37c3a469366e" providerId="ADAL" clId="{2210E972-D568-4766-BA3E-507E904E0CB2}" dt="2025-09-02T12:21:12.918" v="2363" actId="20577"/>
        <pc:sldMkLst>
          <pc:docMk/>
          <pc:sldMk cId="3245034319" sldId="285"/>
        </pc:sldMkLst>
      </pc:sldChg>
    </pc:docChg>
  </pc:docChgLst>
  <pc:docChgLst>
    <pc:chgData name="Pierre Mollet" userId="797215bc-d0f3-4d93-bc75-f68a509b5a21" providerId="ADAL" clId="{74C16D87-50DC-4ACC-97A5-285E136473BD}"/>
    <pc:docChg chg="undo custSel addSld modSld">
      <pc:chgData name="Pierre Mollet" userId="797215bc-d0f3-4d93-bc75-f68a509b5a21" providerId="ADAL" clId="{74C16D87-50DC-4ACC-97A5-285E136473BD}" dt="2025-10-07T09:01:09.497" v="3736" actId="20577"/>
      <pc:docMkLst>
        <pc:docMk/>
      </pc:docMkLst>
      <pc:sldChg chg="modSp mod">
        <pc:chgData name="Pierre Mollet" userId="797215bc-d0f3-4d93-bc75-f68a509b5a21" providerId="ADAL" clId="{74C16D87-50DC-4ACC-97A5-285E136473BD}" dt="2025-10-03T06:47:35.252" v="110" actId="14100"/>
        <pc:sldMkLst>
          <pc:docMk/>
          <pc:sldMk cId="2433069539" sldId="259"/>
        </pc:sldMkLst>
        <pc:spChg chg="mod">
          <ac:chgData name="Pierre Mollet" userId="797215bc-d0f3-4d93-bc75-f68a509b5a21" providerId="ADAL" clId="{74C16D87-50DC-4ACC-97A5-285E136473BD}" dt="2025-10-03T06:47:29.477" v="109" actId="6549"/>
          <ac:spMkLst>
            <pc:docMk/>
            <pc:sldMk cId="2433069539" sldId="259"/>
            <ac:spMk id="2" creationId="{E82B0BA9-84A2-1F48-94FF-88D87F7A25A2}"/>
          </ac:spMkLst>
        </pc:spChg>
        <pc:picChg chg="mod">
          <ac:chgData name="Pierre Mollet" userId="797215bc-d0f3-4d93-bc75-f68a509b5a21" providerId="ADAL" clId="{74C16D87-50DC-4ACC-97A5-285E136473BD}" dt="2025-10-03T06:47:35.252" v="110" actId="14100"/>
          <ac:picMkLst>
            <pc:docMk/>
            <pc:sldMk cId="2433069539" sldId="259"/>
            <ac:picMk id="4098" creationId="{C30F97BF-9005-E7BE-0DD0-7930B4459FB7}"/>
          </ac:picMkLst>
        </pc:picChg>
      </pc:sldChg>
      <pc:sldChg chg="modSp mod">
        <pc:chgData name="Pierre Mollet" userId="797215bc-d0f3-4d93-bc75-f68a509b5a21" providerId="ADAL" clId="{74C16D87-50DC-4ACC-97A5-285E136473BD}" dt="2025-10-07T09:01:09.497" v="3736" actId="20577"/>
        <pc:sldMkLst>
          <pc:docMk/>
          <pc:sldMk cId="3286462673" sldId="260"/>
        </pc:sldMkLst>
        <pc:spChg chg="mod">
          <ac:chgData name="Pierre Mollet" userId="797215bc-d0f3-4d93-bc75-f68a509b5a21" providerId="ADAL" clId="{74C16D87-50DC-4ACC-97A5-285E136473BD}" dt="2025-10-03T06:54:01.807" v="326" actId="20577"/>
          <ac:spMkLst>
            <pc:docMk/>
            <pc:sldMk cId="3286462673" sldId="260"/>
            <ac:spMk id="2" creationId="{56F5C9E3-DAC8-4882-E8FE-C94D8E2D54F1}"/>
          </ac:spMkLst>
        </pc:spChg>
        <pc:spChg chg="mod">
          <ac:chgData name="Pierre Mollet" userId="797215bc-d0f3-4d93-bc75-f68a509b5a21" providerId="ADAL" clId="{74C16D87-50DC-4ACC-97A5-285E136473BD}" dt="2025-10-07T09:01:09.497" v="3736" actId="20577"/>
          <ac:spMkLst>
            <pc:docMk/>
            <pc:sldMk cId="3286462673" sldId="260"/>
            <ac:spMk id="3" creationId="{22BF4D18-8CC2-15A9-6DFD-F7BC9123A1A9}"/>
          </ac:spMkLst>
        </pc:spChg>
        <pc:picChg chg="mod">
          <ac:chgData name="Pierre Mollet" userId="797215bc-d0f3-4d93-bc75-f68a509b5a21" providerId="ADAL" clId="{74C16D87-50DC-4ACC-97A5-285E136473BD}" dt="2025-10-03T06:58:18.499" v="369" actId="14100"/>
          <ac:picMkLst>
            <pc:docMk/>
            <pc:sldMk cId="3286462673" sldId="260"/>
            <ac:picMk id="5" creationId="{392EBB59-CDBB-72E0-801A-3C0C41DB72D0}"/>
          </ac:picMkLst>
        </pc:picChg>
      </pc:sldChg>
      <pc:sldChg chg="modSp mod">
        <pc:chgData name="Pierre Mollet" userId="797215bc-d0f3-4d93-bc75-f68a509b5a21" providerId="ADAL" clId="{74C16D87-50DC-4ACC-97A5-285E136473BD}" dt="2025-10-06T08:04:00.802" v="1232" actId="14100"/>
        <pc:sldMkLst>
          <pc:docMk/>
          <pc:sldMk cId="3229861194" sldId="264"/>
        </pc:sldMkLst>
        <pc:spChg chg="mod">
          <ac:chgData name="Pierre Mollet" userId="797215bc-d0f3-4d93-bc75-f68a509b5a21" providerId="ADAL" clId="{74C16D87-50DC-4ACC-97A5-285E136473BD}" dt="2025-10-06T08:04:00.802" v="1232" actId="14100"/>
          <ac:spMkLst>
            <pc:docMk/>
            <pc:sldMk cId="3229861194" sldId="264"/>
            <ac:spMk id="3" creationId="{2701558C-E16D-3870-222A-048EF1DE1F6C}"/>
          </ac:spMkLst>
        </pc:spChg>
      </pc:sldChg>
      <pc:sldChg chg="modSp mod">
        <pc:chgData name="Pierre Mollet" userId="797215bc-d0f3-4d93-bc75-f68a509b5a21" providerId="ADAL" clId="{74C16D87-50DC-4ACC-97A5-285E136473BD}" dt="2025-10-06T08:04:19.014" v="1254" actId="1036"/>
        <pc:sldMkLst>
          <pc:docMk/>
          <pc:sldMk cId="3952899437" sldId="265"/>
        </pc:sldMkLst>
        <pc:spChg chg="mod">
          <ac:chgData name="Pierre Mollet" userId="797215bc-d0f3-4d93-bc75-f68a509b5a21" providerId="ADAL" clId="{74C16D87-50DC-4ACC-97A5-285E136473BD}" dt="2025-10-06T08:04:19.014" v="1254" actId="1036"/>
          <ac:spMkLst>
            <pc:docMk/>
            <pc:sldMk cId="3952899437" sldId="265"/>
            <ac:spMk id="3" creationId="{1367AA60-5983-3C0D-78F2-EA067522D05A}"/>
          </ac:spMkLst>
        </pc:spChg>
      </pc:sldChg>
      <pc:sldChg chg="addSp delSp modSp mod">
        <pc:chgData name="Pierre Mollet" userId="797215bc-d0f3-4d93-bc75-f68a509b5a21" providerId="ADAL" clId="{74C16D87-50DC-4ACC-97A5-285E136473BD}" dt="2025-10-06T11:46:44.928" v="1480" actId="1038"/>
        <pc:sldMkLst>
          <pc:docMk/>
          <pc:sldMk cId="93093590" sldId="270"/>
        </pc:sldMkLst>
        <pc:spChg chg="add mod">
          <ac:chgData name="Pierre Mollet" userId="797215bc-d0f3-4d93-bc75-f68a509b5a21" providerId="ADAL" clId="{74C16D87-50DC-4ACC-97A5-285E136473BD}" dt="2025-10-06T11:46:32.547" v="1442" actId="6549"/>
          <ac:spMkLst>
            <pc:docMk/>
            <pc:sldMk cId="93093590" sldId="270"/>
            <ac:spMk id="5" creationId="{B3AAE340-A3D0-F9AC-1B59-C32A6A49BEF5}"/>
          </ac:spMkLst>
        </pc:spChg>
        <pc:spChg chg="mod">
          <ac:chgData name="Pierre Mollet" userId="797215bc-d0f3-4d93-bc75-f68a509b5a21" providerId="ADAL" clId="{74C16D87-50DC-4ACC-97A5-285E136473BD}" dt="2025-10-06T11:44:59.847" v="1361" actId="27636"/>
          <ac:spMkLst>
            <pc:docMk/>
            <pc:sldMk cId="93093590" sldId="270"/>
            <ac:spMk id="6" creationId="{D9998A9B-0427-73C8-1C18-F31660111F5F}"/>
          </ac:spMkLst>
        </pc:spChg>
        <pc:picChg chg="add mod">
          <ac:chgData name="Pierre Mollet" userId="797215bc-d0f3-4d93-bc75-f68a509b5a21" providerId="ADAL" clId="{74C16D87-50DC-4ACC-97A5-285E136473BD}" dt="2025-10-03T08:54:56.976" v="1022" actId="1035"/>
          <ac:picMkLst>
            <pc:docMk/>
            <pc:sldMk cId="93093590" sldId="270"/>
            <ac:picMk id="3" creationId="{8D63E9C7-FB84-C4ED-DE28-3043CC57A3AE}"/>
          </ac:picMkLst>
        </pc:picChg>
        <pc:picChg chg="mod">
          <ac:chgData name="Pierre Mollet" userId="797215bc-d0f3-4d93-bc75-f68a509b5a21" providerId="ADAL" clId="{74C16D87-50DC-4ACC-97A5-285E136473BD}" dt="2025-10-06T11:46:44.928" v="1480" actId="1038"/>
          <ac:picMkLst>
            <pc:docMk/>
            <pc:sldMk cId="93093590" sldId="270"/>
            <ac:picMk id="10" creationId="{2C5CEFCA-4F40-E0CC-1D91-1415FE0CF1E0}"/>
          </ac:picMkLst>
        </pc:picChg>
      </pc:sldChg>
      <pc:sldChg chg="modSp mod">
        <pc:chgData name="Pierre Mollet" userId="797215bc-d0f3-4d93-bc75-f68a509b5a21" providerId="ADAL" clId="{74C16D87-50DC-4ACC-97A5-285E136473BD}" dt="2025-10-03T06:57:12.852" v="368" actId="14100"/>
        <pc:sldMkLst>
          <pc:docMk/>
          <pc:sldMk cId="1263378960" sldId="271"/>
        </pc:sldMkLst>
        <pc:spChg chg="mod">
          <ac:chgData name="Pierre Mollet" userId="797215bc-d0f3-4d93-bc75-f68a509b5a21" providerId="ADAL" clId="{74C16D87-50DC-4ACC-97A5-285E136473BD}" dt="2025-10-03T06:57:12.852" v="368" actId="14100"/>
          <ac:spMkLst>
            <pc:docMk/>
            <pc:sldMk cId="1263378960" sldId="271"/>
            <ac:spMk id="7" creationId="{E91D0668-03BB-6896-7516-AB0FE22DB63D}"/>
          </ac:spMkLst>
        </pc:spChg>
      </pc:sldChg>
      <pc:sldChg chg="modSp mod modAnim">
        <pc:chgData name="Pierre Mollet" userId="797215bc-d0f3-4d93-bc75-f68a509b5a21" providerId="ADAL" clId="{74C16D87-50DC-4ACC-97A5-285E136473BD}" dt="2025-10-06T08:02:42.981" v="1204" actId="20577"/>
        <pc:sldMkLst>
          <pc:docMk/>
          <pc:sldMk cId="4102333275" sldId="274"/>
        </pc:sldMkLst>
        <pc:spChg chg="mod">
          <ac:chgData name="Pierre Mollet" userId="797215bc-d0f3-4d93-bc75-f68a509b5a21" providerId="ADAL" clId="{74C16D87-50DC-4ACC-97A5-285E136473BD}" dt="2025-10-06T08:02:42.981" v="1204" actId="20577"/>
          <ac:spMkLst>
            <pc:docMk/>
            <pc:sldMk cId="4102333275" sldId="274"/>
            <ac:spMk id="6" creationId="{968FB86D-02DE-2D9F-2238-B3CAEC87E7F6}"/>
          </ac:spMkLst>
        </pc:spChg>
      </pc:sldChg>
      <pc:sldChg chg="modSp mod">
        <pc:chgData name="Pierre Mollet" userId="797215bc-d0f3-4d93-bc75-f68a509b5a21" providerId="ADAL" clId="{74C16D87-50DC-4ACC-97A5-285E136473BD}" dt="2025-10-06T08:02:31.900" v="1200" actId="14100"/>
        <pc:sldMkLst>
          <pc:docMk/>
          <pc:sldMk cId="1299797663" sldId="279"/>
        </pc:sldMkLst>
        <pc:spChg chg="mod">
          <ac:chgData name="Pierre Mollet" userId="797215bc-d0f3-4d93-bc75-f68a509b5a21" providerId="ADAL" clId="{74C16D87-50DC-4ACC-97A5-285E136473BD}" dt="2025-10-06T08:02:31.900" v="1200" actId="14100"/>
          <ac:spMkLst>
            <pc:docMk/>
            <pc:sldMk cId="1299797663" sldId="279"/>
            <ac:spMk id="6" creationId="{10D11CF0-F4BF-E470-873E-E58A9F00F596}"/>
          </ac:spMkLst>
        </pc:spChg>
      </pc:sldChg>
      <pc:sldChg chg="modSp mod modShow">
        <pc:chgData name="Pierre Mollet" userId="797215bc-d0f3-4d93-bc75-f68a509b5a21" providerId="ADAL" clId="{74C16D87-50DC-4ACC-97A5-285E136473BD}" dt="2025-10-06T13:35:37.087" v="3375" actId="729"/>
        <pc:sldMkLst>
          <pc:docMk/>
          <pc:sldMk cId="3245034319" sldId="285"/>
        </pc:sldMkLst>
        <pc:spChg chg="mod">
          <ac:chgData name="Pierre Mollet" userId="797215bc-d0f3-4d93-bc75-f68a509b5a21" providerId="ADAL" clId="{74C16D87-50DC-4ACC-97A5-285E136473BD}" dt="2025-10-06T11:51:50.699" v="1547" actId="20577"/>
          <ac:spMkLst>
            <pc:docMk/>
            <pc:sldMk cId="3245034319" sldId="285"/>
            <ac:spMk id="6" creationId="{33B4D67F-5A85-0894-96FE-A97C8132EA34}"/>
          </ac:spMkLst>
        </pc:spChg>
      </pc:sldChg>
      <pc:sldChg chg="addSp delSp modSp mod">
        <pc:chgData name="Pierre Mollet" userId="797215bc-d0f3-4d93-bc75-f68a509b5a21" providerId="ADAL" clId="{74C16D87-50DC-4ACC-97A5-285E136473BD}" dt="2025-10-06T12:18:13.841" v="1552" actId="478"/>
        <pc:sldMkLst>
          <pc:docMk/>
          <pc:sldMk cId="1115943705" sldId="286"/>
        </pc:sldMkLst>
        <pc:spChg chg="mod">
          <ac:chgData name="Pierre Mollet" userId="797215bc-d0f3-4d93-bc75-f68a509b5a21" providerId="ADAL" clId="{74C16D87-50DC-4ACC-97A5-285E136473BD}" dt="2025-10-06T11:47:54.994" v="1531" actId="20577"/>
          <ac:spMkLst>
            <pc:docMk/>
            <pc:sldMk cId="1115943705" sldId="286"/>
            <ac:spMk id="3" creationId="{46D1D44A-F7DF-B717-BC20-16B55B2FF677}"/>
          </ac:spMkLst>
        </pc:spChg>
        <pc:spChg chg="add del mod">
          <ac:chgData name="Pierre Mollet" userId="797215bc-d0f3-4d93-bc75-f68a509b5a21" providerId="ADAL" clId="{74C16D87-50DC-4ACC-97A5-285E136473BD}" dt="2025-10-06T12:18:13.841" v="1552" actId="478"/>
          <ac:spMkLst>
            <pc:docMk/>
            <pc:sldMk cId="1115943705" sldId="286"/>
            <ac:spMk id="4" creationId="{9854FE8C-4097-D0EE-0A32-62B72F113AAB}"/>
          </ac:spMkLst>
        </pc:spChg>
        <pc:spChg chg="add del mod">
          <ac:chgData name="Pierre Mollet" userId="797215bc-d0f3-4d93-bc75-f68a509b5a21" providerId="ADAL" clId="{74C16D87-50DC-4ACC-97A5-285E136473BD}" dt="2025-10-06T12:18:13.841" v="1552" actId="478"/>
          <ac:spMkLst>
            <pc:docMk/>
            <pc:sldMk cId="1115943705" sldId="286"/>
            <ac:spMk id="5" creationId="{CFE57CA0-0C4F-2980-7063-CFF868EFBA73}"/>
          </ac:spMkLst>
        </pc:spChg>
        <pc:spChg chg="mod">
          <ac:chgData name="Pierre Mollet" userId="797215bc-d0f3-4d93-bc75-f68a509b5a21" providerId="ADAL" clId="{74C16D87-50DC-4ACC-97A5-285E136473BD}" dt="2025-10-06T11:49:45.145" v="1540" actId="1037"/>
          <ac:spMkLst>
            <pc:docMk/>
            <pc:sldMk cId="1115943705" sldId="286"/>
            <ac:spMk id="6" creationId="{7FCD9212-80ED-BACF-6ADF-1BB6AA391BB8}"/>
          </ac:spMkLst>
        </pc:spChg>
        <pc:spChg chg="add del mod">
          <ac:chgData name="Pierre Mollet" userId="797215bc-d0f3-4d93-bc75-f68a509b5a21" providerId="ADAL" clId="{74C16D87-50DC-4ACC-97A5-285E136473BD}" dt="2025-10-06T12:18:11.500" v="1551" actId="478"/>
          <ac:spMkLst>
            <pc:docMk/>
            <pc:sldMk cId="1115943705" sldId="286"/>
            <ac:spMk id="8" creationId="{01463CEA-F5CA-907C-BCD3-66A9394AB86A}"/>
          </ac:spMkLst>
        </pc:spChg>
        <pc:spChg chg="add del mod">
          <ac:chgData name="Pierre Mollet" userId="797215bc-d0f3-4d93-bc75-f68a509b5a21" providerId="ADAL" clId="{74C16D87-50DC-4ACC-97A5-285E136473BD}" dt="2025-10-06T12:18:13.841" v="1552" actId="478"/>
          <ac:spMkLst>
            <pc:docMk/>
            <pc:sldMk cId="1115943705" sldId="286"/>
            <ac:spMk id="9" creationId="{A5BC33A2-2A44-D5BC-5049-373C7B1FB894}"/>
          </ac:spMkLst>
        </pc:spChg>
        <pc:spChg chg="add del mod">
          <ac:chgData name="Pierre Mollet" userId="797215bc-d0f3-4d93-bc75-f68a509b5a21" providerId="ADAL" clId="{74C16D87-50DC-4ACC-97A5-285E136473BD}" dt="2025-10-06T12:18:13.841" v="1552" actId="478"/>
          <ac:spMkLst>
            <pc:docMk/>
            <pc:sldMk cId="1115943705" sldId="286"/>
            <ac:spMk id="11" creationId="{DA978E87-2870-77B9-2CB7-D6BE3ABAE8C7}"/>
          </ac:spMkLst>
        </pc:spChg>
        <pc:spChg chg="add del mod">
          <ac:chgData name="Pierre Mollet" userId="797215bc-d0f3-4d93-bc75-f68a509b5a21" providerId="ADAL" clId="{74C16D87-50DC-4ACC-97A5-285E136473BD}" dt="2025-10-06T12:18:13.841" v="1552" actId="478"/>
          <ac:spMkLst>
            <pc:docMk/>
            <pc:sldMk cId="1115943705" sldId="286"/>
            <ac:spMk id="12" creationId="{29AD0930-F0EA-B81E-E804-C526CFACAD67}"/>
          </ac:spMkLst>
        </pc:spChg>
        <pc:spChg chg="add del mod">
          <ac:chgData name="Pierre Mollet" userId="797215bc-d0f3-4d93-bc75-f68a509b5a21" providerId="ADAL" clId="{74C16D87-50DC-4ACC-97A5-285E136473BD}" dt="2025-10-06T12:18:13.841" v="1552" actId="478"/>
          <ac:spMkLst>
            <pc:docMk/>
            <pc:sldMk cId="1115943705" sldId="286"/>
            <ac:spMk id="13" creationId="{214B5D2C-B59A-CB68-2578-8E5D7A692CFB}"/>
          </ac:spMkLst>
        </pc:spChg>
        <pc:spChg chg="add del mod">
          <ac:chgData name="Pierre Mollet" userId="797215bc-d0f3-4d93-bc75-f68a509b5a21" providerId="ADAL" clId="{74C16D87-50DC-4ACC-97A5-285E136473BD}" dt="2025-10-06T12:18:13.841" v="1552" actId="478"/>
          <ac:spMkLst>
            <pc:docMk/>
            <pc:sldMk cId="1115943705" sldId="286"/>
            <ac:spMk id="14" creationId="{108FBEAF-4C3D-FF7F-E59C-33B83174F44B}"/>
          </ac:spMkLst>
        </pc:spChg>
        <pc:picChg chg="add mod">
          <ac:chgData name="Pierre Mollet" userId="797215bc-d0f3-4d93-bc75-f68a509b5a21" providerId="ADAL" clId="{74C16D87-50DC-4ACC-97A5-285E136473BD}" dt="2025-10-06T11:49:45.145" v="1540" actId="1037"/>
          <ac:picMkLst>
            <pc:docMk/>
            <pc:sldMk cId="1115943705" sldId="286"/>
            <ac:picMk id="7" creationId="{CB33D4A4-B754-FE52-95A1-8128016A5BA1}"/>
          </ac:picMkLst>
        </pc:picChg>
        <pc:picChg chg="add del mod">
          <ac:chgData name="Pierre Mollet" userId="797215bc-d0f3-4d93-bc75-f68a509b5a21" providerId="ADAL" clId="{74C16D87-50DC-4ACC-97A5-285E136473BD}" dt="2025-10-06T12:18:09.712" v="1549" actId="478"/>
          <ac:picMkLst>
            <pc:docMk/>
            <pc:sldMk cId="1115943705" sldId="286"/>
            <ac:picMk id="10" creationId="{D6A0A290-4538-8267-521F-2CB628BB11BA}"/>
          </ac:picMkLst>
        </pc:picChg>
      </pc:sldChg>
      <pc:sldChg chg="addSp modSp mod">
        <pc:chgData name="Pierre Mollet" userId="797215bc-d0f3-4d93-bc75-f68a509b5a21" providerId="ADAL" clId="{74C16D87-50DC-4ACC-97A5-285E136473BD}" dt="2025-10-03T06:53:39.076" v="325" actId="1037"/>
        <pc:sldMkLst>
          <pc:docMk/>
          <pc:sldMk cId="1294073245" sldId="404"/>
        </pc:sldMkLst>
        <pc:spChg chg="mod">
          <ac:chgData name="Pierre Mollet" userId="797215bc-d0f3-4d93-bc75-f68a509b5a21" providerId="ADAL" clId="{74C16D87-50DC-4ACC-97A5-285E136473BD}" dt="2025-10-03T06:38:13.631" v="10" actId="20577"/>
          <ac:spMkLst>
            <pc:docMk/>
            <pc:sldMk cId="1294073245" sldId="404"/>
            <ac:spMk id="3" creationId="{067E1BB9-F868-9B0A-8BEE-C18485AA927A}"/>
          </ac:spMkLst>
        </pc:spChg>
        <pc:grpChg chg="add mod">
          <ac:chgData name="Pierre Mollet" userId="797215bc-d0f3-4d93-bc75-f68a509b5a21" providerId="ADAL" clId="{74C16D87-50DC-4ACC-97A5-285E136473BD}" dt="2025-10-03T06:53:39.076" v="325" actId="1037"/>
          <ac:grpSpMkLst>
            <pc:docMk/>
            <pc:sldMk cId="1294073245" sldId="404"/>
            <ac:grpSpMk id="9" creationId="{D82CF5AC-6C08-DFA0-CE38-086A6F6D777A}"/>
          </ac:grpSpMkLst>
        </pc:grpChg>
        <pc:picChg chg="add mod modCrop">
          <ac:chgData name="Pierre Mollet" userId="797215bc-d0f3-4d93-bc75-f68a509b5a21" providerId="ADAL" clId="{74C16D87-50DC-4ACC-97A5-285E136473BD}" dt="2025-10-03T06:53:36.753" v="306" actId="164"/>
          <ac:picMkLst>
            <pc:docMk/>
            <pc:sldMk cId="1294073245" sldId="404"/>
            <ac:picMk id="4" creationId="{B03C1EC5-8C0B-5712-6617-CE064CB5CCE2}"/>
          </ac:picMkLst>
        </pc:picChg>
        <pc:picChg chg="mod">
          <ac:chgData name="Pierre Mollet" userId="797215bc-d0f3-4d93-bc75-f68a509b5a21" providerId="ADAL" clId="{74C16D87-50DC-4ACC-97A5-285E136473BD}" dt="2025-10-03T06:52:32.860" v="216" actId="1038"/>
          <ac:picMkLst>
            <pc:docMk/>
            <pc:sldMk cId="1294073245" sldId="404"/>
            <ac:picMk id="6" creationId="{8326894A-7AB6-468D-B261-001276BC9368}"/>
          </ac:picMkLst>
        </pc:picChg>
        <pc:picChg chg="mod">
          <ac:chgData name="Pierre Mollet" userId="797215bc-d0f3-4d93-bc75-f68a509b5a21" providerId="ADAL" clId="{74C16D87-50DC-4ACC-97A5-285E136473BD}" dt="2025-10-03T06:51:52.367" v="174" actId="1076"/>
          <ac:picMkLst>
            <pc:docMk/>
            <pc:sldMk cId="1294073245" sldId="404"/>
            <ac:picMk id="7" creationId="{3472FAAA-8398-4CB6-13D6-4ACD05F6FF10}"/>
          </ac:picMkLst>
        </pc:picChg>
        <pc:picChg chg="add mod">
          <ac:chgData name="Pierre Mollet" userId="797215bc-d0f3-4d93-bc75-f68a509b5a21" providerId="ADAL" clId="{74C16D87-50DC-4ACC-97A5-285E136473BD}" dt="2025-10-03T06:53:36.753" v="306" actId="164"/>
          <ac:picMkLst>
            <pc:docMk/>
            <pc:sldMk cId="1294073245" sldId="404"/>
            <ac:picMk id="8" creationId="{32A6AFFA-8945-8167-A5E1-5DD32A75A558}"/>
          </ac:picMkLst>
        </pc:picChg>
      </pc:sldChg>
      <pc:sldChg chg="modSp mod">
        <pc:chgData name="Pierre Mollet" userId="797215bc-d0f3-4d93-bc75-f68a509b5a21" providerId="ADAL" clId="{74C16D87-50DC-4ACC-97A5-285E136473BD}" dt="2025-10-06T08:03:10.050" v="1217" actId="14100"/>
        <pc:sldMkLst>
          <pc:docMk/>
          <pc:sldMk cId="2580728425" sldId="405"/>
        </pc:sldMkLst>
        <pc:spChg chg="mod">
          <ac:chgData name="Pierre Mollet" userId="797215bc-d0f3-4d93-bc75-f68a509b5a21" providerId="ADAL" clId="{74C16D87-50DC-4ACC-97A5-285E136473BD}" dt="2025-10-06T08:03:10.050" v="1217" actId="14100"/>
          <ac:spMkLst>
            <pc:docMk/>
            <pc:sldMk cId="2580728425" sldId="405"/>
            <ac:spMk id="6" creationId="{B25B2831-401F-27D5-8B48-1139D55D4067}"/>
          </ac:spMkLst>
        </pc:spChg>
      </pc:sldChg>
      <pc:sldChg chg="modSp mod">
        <pc:chgData name="Pierre Mollet" userId="797215bc-d0f3-4d93-bc75-f68a509b5a21" providerId="ADAL" clId="{74C16D87-50DC-4ACC-97A5-285E136473BD}" dt="2025-10-06T11:51:06.745" v="1545" actId="20577"/>
        <pc:sldMkLst>
          <pc:docMk/>
          <pc:sldMk cId="3108881154" sldId="406"/>
        </pc:sldMkLst>
        <pc:spChg chg="mod">
          <ac:chgData name="Pierre Mollet" userId="797215bc-d0f3-4d93-bc75-f68a509b5a21" providerId="ADAL" clId="{74C16D87-50DC-4ACC-97A5-285E136473BD}" dt="2025-10-06T11:51:06.745" v="1545" actId="20577"/>
          <ac:spMkLst>
            <pc:docMk/>
            <pc:sldMk cId="3108881154" sldId="406"/>
            <ac:spMk id="6" creationId="{1F2CC9D6-69A0-B017-563C-96650EBC45DC}"/>
          </ac:spMkLst>
        </pc:spChg>
      </pc:sldChg>
      <pc:sldChg chg="modSp mod">
        <pc:chgData name="Pierre Mollet" userId="797215bc-d0f3-4d93-bc75-f68a509b5a21" providerId="ADAL" clId="{74C16D87-50DC-4ACC-97A5-285E136473BD}" dt="2025-10-06T13:42:16.225" v="3476" actId="20577"/>
        <pc:sldMkLst>
          <pc:docMk/>
          <pc:sldMk cId="370009293" sldId="408"/>
        </pc:sldMkLst>
        <pc:spChg chg="mod">
          <ac:chgData name="Pierre Mollet" userId="797215bc-d0f3-4d93-bc75-f68a509b5a21" providerId="ADAL" clId="{74C16D87-50DC-4ACC-97A5-285E136473BD}" dt="2025-10-06T13:42:16.225" v="3476" actId="20577"/>
          <ac:spMkLst>
            <pc:docMk/>
            <pc:sldMk cId="370009293" sldId="408"/>
            <ac:spMk id="3" creationId="{604578D0-F8BB-F26C-F30C-4007011DD1F3}"/>
          </ac:spMkLst>
        </pc:spChg>
      </pc:sldChg>
      <pc:sldChg chg="modSp mod">
        <pc:chgData name="Pierre Mollet" userId="797215bc-d0f3-4d93-bc75-f68a509b5a21" providerId="ADAL" clId="{74C16D87-50DC-4ACC-97A5-285E136473BD}" dt="2025-10-06T14:13:19.021" v="3526" actId="1036"/>
        <pc:sldMkLst>
          <pc:docMk/>
          <pc:sldMk cId="3929782220" sldId="409"/>
        </pc:sldMkLst>
        <pc:spChg chg="mod">
          <ac:chgData name="Pierre Mollet" userId="797215bc-d0f3-4d93-bc75-f68a509b5a21" providerId="ADAL" clId="{74C16D87-50DC-4ACC-97A5-285E136473BD}" dt="2025-10-06T14:13:12.095" v="3498" actId="1076"/>
          <ac:spMkLst>
            <pc:docMk/>
            <pc:sldMk cId="3929782220" sldId="409"/>
            <ac:spMk id="6" creationId="{E2500B9D-2DB6-17A4-1961-3CD82236E704}"/>
          </ac:spMkLst>
        </pc:spChg>
        <pc:picChg chg="mod ord">
          <ac:chgData name="Pierre Mollet" userId="797215bc-d0f3-4d93-bc75-f68a509b5a21" providerId="ADAL" clId="{74C16D87-50DC-4ACC-97A5-285E136473BD}" dt="2025-10-06T14:13:19.021" v="3526" actId="1036"/>
          <ac:picMkLst>
            <pc:docMk/>
            <pc:sldMk cId="3929782220" sldId="409"/>
            <ac:picMk id="5" creationId="{7A0FB367-2C1E-3ADA-8F82-5DC1F62C085B}"/>
          </ac:picMkLst>
        </pc:picChg>
        <pc:picChg chg="mod">
          <ac:chgData name="Pierre Mollet" userId="797215bc-d0f3-4d93-bc75-f68a509b5a21" providerId="ADAL" clId="{74C16D87-50DC-4ACC-97A5-285E136473BD}" dt="2025-10-06T14:13:19.021" v="3526" actId="1036"/>
          <ac:picMkLst>
            <pc:docMk/>
            <pc:sldMk cId="3929782220" sldId="409"/>
            <ac:picMk id="2050" creationId="{7C8EB81C-FB58-AE10-345D-335BA01A1579}"/>
          </ac:picMkLst>
        </pc:picChg>
      </pc:sldChg>
      <pc:sldChg chg="add">
        <pc:chgData name="Pierre Mollet" userId="797215bc-d0f3-4d93-bc75-f68a509b5a21" providerId="ADAL" clId="{74C16D87-50DC-4ACC-97A5-285E136473BD}" dt="2025-10-06T12:18:06.056" v="1548" actId="2890"/>
        <pc:sldMkLst>
          <pc:docMk/>
          <pc:sldMk cId="2639505732" sldId="412"/>
        </pc:sldMkLst>
      </pc:sldChg>
      <pc:sldChg chg="addSp delSp modSp add mod modAnim">
        <pc:chgData name="Pierre Mollet" userId="797215bc-d0f3-4d93-bc75-f68a509b5a21" providerId="ADAL" clId="{74C16D87-50DC-4ACC-97A5-285E136473BD}" dt="2025-10-06T13:18:22.379" v="2926" actId="6549"/>
        <pc:sldMkLst>
          <pc:docMk/>
          <pc:sldMk cId="1579087698" sldId="413"/>
        </pc:sldMkLst>
        <pc:spChg chg="mod">
          <ac:chgData name="Pierre Mollet" userId="797215bc-d0f3-4d93-bc75-f68a509b5a21" providerId="ADAL" clId="{74C16D87-50DC-4ACC-97A5-285E136473BD}" dt="2025-10-06T12:21:35.518" v="1606" actId="14100"/>
          <ac:spMkLst>
            <pc:docMk/>
            <pc:sldMk cId="1579087698" sldId="413"/>
            <ac:spMk id="2" creationId="{2E03482A-6F8E-4937-21F9-6884E5EAE1F0}"/>
          </ac:spMkLst>
        </pc:spChg>
        <pc:spChg chg="add mod">
          <ac:chgData name="Pierre Mollet" userId="797215bc-d0f3-4d93-bc75-f68a509b5a21" providerId="ADAL" clId="{74C16D87-50DC-4ACC-97A5-285E136473BD}" dt="2025-10-06T13:18:22.379" v="2926" actId="6549"/>
          <ac:spMkLst>
            <pc:docMk/>
            <pc:sldMk cId="1579087698" sldId="413"/>
            <ac:spMk id="3" creationId="{E09EACE4-3C25-9E98-8211-1484DA66BE11}"/>
          </ac:spMkLst>
        </pc:spChg>
        <pc:spChg chg="add del mod">
          <ac:chgData name="Pierre Mollet" userId="797215bc-d0f3-4d93-bc75-f68a509b5a21" providerId="ADAL" clId="{74C16D87-50DC-4ACC-97A5-285E136473BD}" dt="2025-10-06T12:31:39.411" v="2630" actId="478"/>
          <ac:spMkLst>
            <pc:docMk/>
            <pc:sldMk cId="1579087698" sldId="413"/>
            <ac:spMk id="4" creationId="{67D63EA0-AB05-2180-985B-F1B70D7ABF61}"/>
          </ac:spMkLst>
        </pc:spChg>
        <pc:spChg chg="mod">
          <ac:chgData name="Pierre Mollet" userId="797215bc-d0f3-4d93-bc75-f68a509b5a21" providerId="ADAL" clId="{74C16D87-50DC-4ACC-97A5-285E136473BD}" dt="2025-10-06T13:10:50.956" v="2863" actId="6549"/>
          <ac:spMkLst>
            <pc:docMk/>
            <pc:sldMk cId="1579087698" sldId="413"/>
            <ac:spMk id="6" creationId="{DD217BB3-EEFF-4C51-7337-89A2D225CE7E}"/>
          </ac:spMkLst>
        </pc:spChg>
        <pc:picChg chg="del">
          <ac:chgData name="Pierre Mollet" userId="797215bc-d0f3-4d93-bc75-f68a509b5a21" providerId="ADAL" clId="{74C16D87-50DC-4ACC-97A5-285E136473BD}" dt="2025-10-06T12:21:01.552" v="1597" actId="478"/>
          <ac:picMkLst>
            <pc:docMk/>
            <pc:sldMk cId="1579087698" sldId="413"/>
            <ac:picMk id="4098" creationId="{D7965347-5615-609F-8B13-EC704D77CCE5}"/>
          </ac:picMkLst>
        </pc:picChg>
      </pc:sldChg>
      <pc:sldChg chg="addSp delSp modSp new mod">
        <pc:chgData name="Pierre Mollet" userId="797215bc-d0f3-4d93-bc75-f68a509b5a21" providerId="ADAL" clId="{74C16D87-50DC-4ACC-97A5-285E136473BD}" dt="2025-10-07T06:04:49.955" v="3724" actId="208"/>
        <pc:sldMkLst>
          <pc:docMk/>
          <pc:sldMk cId="3500142804" sldId="414"/>
        </pc:sldMkLst>
        <pc:spChg chg="del">
          <ac:chgData name="Pierre Mollet" userId="797215bc-d0f3-4d93-bc75-f68a509b5a21" providerId="ADAL" clId="{74C16D87-50DC-4ACC-97A5-285E136473BD}" dt="2025-10-06T13:18:45.957" v="2929" actId="478"/>
          <ac:spMkLst>
            <pc:docMk/>
            <pc:sldMk cId="3500142804" sldId="414"/>
            <ac:spMk id="2" creationId="{136E1136-8A0D-89CC-B8CB-2ACDA855BE69}"/>
          </ac:spMkLst>
        </pc:spChg>
        <pc:spChg chg="add mod">
          <ac:chgData name="Pierre Mollet" userId="797215bc-d0f3-4d93-bc75-f68a509b5a21" providerId="ADAL" clId="{74C16D87-50DC-4ACC-97A5-285E136473BD}" dt="2025-10-07T06:03:53.489" v="3716" actId="1076"/>
          <ac:spMkLst>
            <pc:docMk/>
            <pc:sldMk cId="3500142804" sldId="414"/>
            <ac:spMk id="2" creationId="{9D5C5FC6-E6D1-08EE-EF51-4BDAFB2C353F}"/>
          </ac:spMkLst>
        </pc:spChg>
        <pc:spChg chg="del">
          <ac:chgData name="Pierre Mollet" userId="797215bc-d0f3-4d93-bc75-f68a509b5a21" providerId="ADAL" clId="{74C16D87-50DC-4ACC-97A5-285E136473BD}" dt="2025-10-06T13:18:44.920" v="2928" actId="478"/>
          <ac:spMkLst>
            <pc:docMk/>
            <pc:sldMk cId="3500142804" sldId="414"/>
            <ac:spMk id="3" creationId="{BDE820EB-2086-DB0C-D5B8-8C61D7DD8355}"/>
          </ac:spMkLst>
        </pc:spChg>
        <pc:spChg chg="del">
          <ac:chgData name="Pierre Mollet" userId="797215bc-d0f3-4d93-bc75-f68a509b5a21" providerId="ADAL" clId="{74C16D87-50DC-4ACC-97A5-285E136473BD}" dt="2025-10-06T13:18:48.239" v="2930" actId="478"/>
          <ac:spMkLst>
            <pc:docMk/>
            <pc:sldMk cId="3500142804" sldId="414"/>
            <ac:spMk id="4" creationId="{6B97DF8B-7597-A417-81CA-604852178F1F}"/>
          </ac:spMkLst>
        </pc:spChg>
        <pc:spChg chg="add mod">
          <ac:chgData name="Pierre Mollet" userId="797215bc-d0f3-4d93-bc75-f68a509b5a21" providerId="ADAL" clId="{74C16D87-50DC-4ACC-97A5-285E136473BD}" dt="2025-10-06T13:19:05.510" v="2931"/>
          <ac:spMkLst>
            <pc:docMk/>
            <pc:sldMk cId="3500142804" sldId="414"/>
            <ac:spMk id="5" creationId="{7EB820BC-AFD6-EF11-175B-F3C863D5A53A}"/>
          </ac:spMkLst>
        </pc:spChg>
        <pc:spChg chg="add del mod">
          <ac:chgData name="Pierre Mollet" userId="797215bc-d0f3-4d93-bc75-f68a509b5a21" providerId="ADAL" clId="{74C16D87-50DC-4ACC-97A5-285E136473BD}" dt="2025-10-07T06:03:34.031" v="3689" actId="478"/>
          <ac:spMkLst>
            <pc:docMk/>
            <pc:sldMk cId="3500142804" sldId="414"/>
            <ac:spMk id="15" creationId="{377A7B6A-C728-F748-3A29-2D2F4E428022}"/>
          </ac:spMkLst>
        </pc:spChg>
        <pc:spChg chg="add del mod">
          <ac:chgData name="Pierre Mollet" userId="797215bc-d0f3-4d93-bc75-f68a509b5a21" providerId="ADAL" clId="{74C16D87-50DC-4ACC-97A5-285E136473BD}" dt="2025-10-06T13:33:04.511" v="3369" actId="478"/>
          <ac:spMkLst>
            <pc:docMk/>
            <pc:sldMk cId="3500142804" sldId="414"/>
            <ac:spMk id="19" creationId="{C1C97A7C-784E-CE14-CF6A-43681235D462}"/>
          </ac:spMkLst>
        </pc:spChg>
        <pc:spChg chg="add mod">
          <ac:chgData name="Pierre Mollet" userId="797215bc-d0f3-4d93-bc75-f68a509b5a21" providerId="ADAL" clId="{74C16D87-50DC-4ACC-97A5-285E136473BD}" dt="2025-10-06T14:19:35.809" v="3662" actId="1035"/>
          <ac:spMkLst>
            <pc:docMk/>
            <pc:sldMk cId="3500142804" sldId="414"/>
            <ac:spMk id="22" creationId="{5B69D007-210D-345A-CD93-F0F5EBC42B27}"/>
          </ac:spMkLst>
        </pc:spChg>
        <pc:picChg chg="add mod">
          <ac:chgData name="Pierre Mollet" userId="797215bc-d0f3-4d93-bc75-f68a509b5a21" providerId="ADAL" clId="{74C16D87-50DC-4ACC-97A5-285E136473BD}" dt="2025-10-06T14:18:17.326" v="3547" actId="1035"/>
          <ac:picMkLst>
            <pc:docMk/>
            <pc:sldMk cId="3500142804" sldId="414"/>
            <ac:picMk id="6" creationId="{F38EFE93-6F37-76B3-78AB-326C74142326}"/>
          </ac:picMkLst>
        </pc:picChg>
        <pc:picChg chg="add del mod">
          <ac:chgData name="Pierre Mollet" userId="797215bc-d0f3-4d93-bc75-f68a509b5a21" providerId="ADAL" clId="{74C16D87-50DC-4ACC-97A5-285E136473BD}" dt="2025-10-06T13:30:42.437" v="3188" actId="478"/>
          <ac:picMkLst>
            <pc:docMk/>
            <pc:sldMk cId="3500142804" sldId="414"/>
            <ac:picMk id="7" creationId="{549AD4B2-CC99-A573-6805-4E5B82414F24}"/>
          </ac:picMkLst>
        </pc:picChg>
        <pc:picChg chg="add mod ord">
          <ac:chgData name="Pierre Mollet" userId="797215bc-d0f3-4d93-bc75-f68a509b5a21" providerId="ADAL" clId="{74C16D87-50DC-4ACC-97A5-285E136473BD}" dt="2025-10-06T14:18:17.326" v="3547" actId="1035"/>
          <ac:picMkLst>
            <pc:docMk/>
            <pc:sldMk cId="3500142804" sldId="414"/>
            <ac:picMk id="12" creationId="{2B5A5E9A-D507-2943-11A8-1F24458C5346}"/>
          </ac:picMkLst>
        </pc:picChg>
        <pc:cxnChg chg="add mod">
          <ac:chgData name="Pierre Mollet" userId="797215bc-d0f3-4d93-bc75-f68a509b5a21" providerId="ADAL" clId="{74C16D87-50DC-4ACC-97A5-285E136473BD}" dt="2025-10-07T06:04:24.608" v="3720" actId="14100"/>
          <ac:cxnSpMkLst>
            <pc:docMk/>
            <pc:sldMk cId="3500142804" sldId="414"/>
            <ac:cxnSpMk id="4" creationId="{E460EC96-09EB-A0FD-F485-5DC061AB594F}"/>
          </ac:cxnSpMkLst>
        </pc:cxnChg>
        <pc:cxnChg chg="add mod">
          <ac:chgData name="Pierre Mollet" userId="797215bc-d0f3-4d93-bc75-f68a509b5a21" providerId="ADAL" clId="{74C16D87-50DC-4ACC-97A5-285E136473BD}" dt="2025-10-07T06:04:34.830" v="3723" actId="14100"/>
          <ac:cxnSpMkLst>
            <pc:docMk/>
            <pc:sldMk cId="3500142804" sldId="414"/>
            <ac:cxnSpMk id="8" creationId="{C0B1F7F2-9A67-C237-03AD-0AC37CF56ECC}"/>
          </ac:cxnSpMkLst>
        </pc:cxnChg>
        <pc:cxnChg chg="add mod">
          <ac:chgData name="Pierre Mollet" userId="797215bc-d0f3-4d93-bc75-f68a509b5a21" providerId="ADAL" clId="{74C16D87-50DC-4ACC-97A5-285E136473BD}" dt="2025-10-07T06:04:49.955" v="3724" actId="208"/>
          <ac:cxnSpMkLst>
            <pc:docMk/>
            <pc:sldMk cId="3500142804" sldId="414"/>
            <ac:cxnSpMk id="9" creationId="{7AA150F4-F03B-548B-5ADC-628467FA29E6}"/>
          </ac:cxnSpMkLst>
        </pc:cxnChg>
        <pc:cxnChg chg="add del mod">
          <ac:chgData name="Pierre Mollet" userId="797215bc-d0f3-4d93-bc75-f68a509b5a21" providerId="ADAL" clId="{74C16D87-50DC-4ACC-97A5-285E136473BD}" dt="2025-10-06T13:31:54.868" v="3298" actId="478"/>
          <ac:cxnSpMkLst>
            <pc:docMk/>
            <pc:sldMk cId="3500142804" sldId="414"/>
            <ac:cxnSpMk id="11" creationId="{A9FD33A2-DC01-C6B5-402F-D9DEB37ED875}"/>
          </ac:cxnSpMkLst>
        </pc:cxnChg>
        <pc:cxnChg chg="add mod">
          <ac:chgData name="Pierre Mollet" userId="797215bc-d0f3-4d93-bc75-f68a509b5a21" providerId="ADAL" clId="{74C16D87-50DC-4ACC-97A5-285E136473BD}" dt="2025-10-07T06:04:49.955" v="3724" actId="208"/>
          <ac:cxnSpMkLst>
            <pc:docMk/>
            <pc:sldMk cId="3500142804" sldId="414"/>
            <ac:cxnSpMk id="18" creationId="{3D3E2017-019D-0D95-8066-572CBC711476}"/>
          </ac:cxnSpMkLst>
        </pc:cxnChg>
      </pc:sldChg>
    </pc:docChg>
  </pc:docChgLst>
  <pc:docChgLst>
    <pc:chgData name="Steffen Oppel" userId="e651edb2-1d85-4343-983c-37c3a469366e" providerId="ADAL" clId="{CC3F75E4-1A16-44FD-BC09-F3CE4B403740}"/>
    <pc:docChg chg="undo custSel addSld delSld modSld sldOrd">
      <pc:chgData name="Steffen Oppel" userId="e651edb2-1d85-4343-983c-37c3a469366e" providerId="ADAL" clId="{CC3F75E4-1A16-44FD-BC09-F3CE4B403740}" dt="2025-06-11T14:53:34.683" v="3474" actId="20577"/>
      <pc:docMkLst>
        <pc:docMk/>
      </pc:docMkLst>
      <pc:sldChg chg="addSp delSp modSp mod">
        <pc:chgData name="Steffen Oppel" userId="e651edb2-1d85-4343-983c-37c3a469366e" providerId="ADAL" clId="{CC3F75E4-1A16-44FD-BC09-F3CE4B403740}" dt="2025-06-11T14:53:34.683" v="3474" actId="20577"/>
        <pc:sldMkLst>
          <pc:docMk/>
          <pc:sldMk cId="2433069539" sldId="259"/>
        </pc:sldMkLst>
      </pc:sldChg>
      <pc:sldChg chg="addSp delSp modSp mod">
        <pc:chgData name="Steffen Oppel" userId="e651edb2-1d85-4343-983c-37c3a469366e" providerId="ADAL" clId="{CC3F75E4-1A16-44FD-BC09-F3CE4B403740}" dt="2025-06-11T14:40:23.110" v="3251" actId="1076"/>
        <pc:sldMkLst>
          <pc:docMk/>
          <pc:sldMk cId="3286462673" sldId="260"/>
        </pc:sldMkLst>
      </pc:sldChg>
      <pc:sldChg chg="del">
        <pc:chgData name="Steffen Oppel" userId="e651edb2-1d85-4343-983c-37c3a469366e" providerId="ADAL" clId="{CC3F75E4-1A16-44FD-BC09-F3CE4B403740}" dt="2025-06-11T07:48:41.652" v="0" actId="47"/>
        <pc:sldMkLst>
          <pc:docMk/>
          <pc:sldMk cId="1536684686" sldId="261"/>
        </pc:sldMkLst>
      </pc:sldChg>
      <pc:sldChg chg="modSp mod ord">
        <pc:chgData name="Steffen Oppel" userId="e651edb2-1d85-4343-983c-37c3a469366e" providerId="ADAL" clId="{CC3F75E4-1A16-44FD-BC09-F3CE4B403740}" dt="2025-06-11T13:25:20.360" v="2825" actId="20577"/>
        <pc:sldMkLst>
          <pc:docMk/>
          <pc:sldMk cId="21651762" sldId="263"/>
        </pc:sldMkLst>
      </pc:sldChg>
      <pc:sldChg chg="del">
        <pc:chgData name="Steffen Oppel" userId="e651edb2-1d85-4343-983c-37c3a469366e" providerId="ADAL" clId="{CC3F75E4-1A16-44FD-BC09-F3CE4B403740}" dt="2025-06-11T07:48:42.840" v="1" actId="47"/>
        <pc:sldMkLst>
          <pc:docMk/>
          <pc:sldMk cId="991675459" sldId="264"/>
        </pc:sldMkLst>
      </pc:sldChg>
      <pc:sldChg chg="addSp delSp modSp add mod">
        <pc:chgData name="Steffen Oppel" userId="e651edb2-1d85-4343-983c-37c3a469366e" providerId="ADAL" clId="{CC3F75E4-1A16-44FD-BC09-F3CE4B403740}" dt="2025-06-11T14:41:27.662" v="3255" actId="20577"/>
        <pc:sldMkLst>
          <pc:docMk/>
          <pc:sldMk cId="3229861194" sldId="264"/>
        </pc:sldMkLst>
      </pc:sldChg>
      <pc:sldChg chg="addSp modSp add mod">
        <pc:chgData name="Steffen Oppel" userId="e651edb2-1d85-4343-983c-37c3a469366e" providerId="ADAL" clId="{CC3F75E4-1A16-44FD-BC09-F3CE4B403740}" dt="2025-06-11T08:10:30.178" v="1540" actId="1076"/>
        <pc:sldMkLst>
          <pc:docMk/>
          <pc:sldMk cId="3952899437" sldId="265"/>
        </pc:sldMkLst>
      </pc:sldChg>
      <pc:sldChg chg="del">
        <pc:chgData name="Steffen Oppel" userId="e651edb2-1d85-4343-983c-37c3a469366e" providerId="ADAL" clId="{CC3F75E4-1A16-44FD-BC09-F3CE4B403740}" dt="2025-06-11T07:48:43.944" v="2" actId="47"/>
        <pc:sldMkLst>
          <pc:docMk/>
          <pc:sldMk cId="4145738286" sldId="265"/>
        </pc:sldMkLst>
      </pc:sldChg>
      <pc:sldChg chg="del">
        <pc:chgData name="Steffen Oppel" userId="e651edb2-1d85-4343-983c-37c3a469366e" providerId="ADAL" clId="{CC3F75E4-1A16-44FD-BC09-F3CE4B403740}" dt="2025-06-11T07:48:45.966" v="3" actId="47"/>
        <pc:sldMkLst>
          <pc:docMk/>
          <pc:sldMk cId="786601092" sldId="266"/>
        </pc:sldMkLst>
      </pc:sldChg>
      <pc:sldChg chg="addSp modSp add mod">
        <pc:chgData name="Steffen Oppel" userId="e651edb2-1d85-4343-983c-37c3a469366e" providerId="ADAL" clId="{CC3F75E4-1A16-44FD-BC09-F3CE4B403740}" dt="2025-06-11T14:45:39.729" v="3262" actId="1076"/>
        <pc:sldMkLst>
          <pc:docMk/>
          <pc:sldMk cId="3777014842" sldId="266"/>
        </pc:sldMkLst>
      </pc:sldChg>
      <pc:sldChg chg="addSp modSp add mod modAnim">
        <pc:chgData name="Steffen Oppel" userId="e651edb2-1d85-4343-983c-37c3a469366e" providerId="ADAL" clId="{CC3F75E4-1A16-44FD-BC09-F3CE4B403740}" dt="2025-06-11T14:48:30.432" v="3285" actId="20577"/>
        <pc:sldMkLst>
          <pc:docMk/>
          <pc:sldMk cId="1005027928" sldId="267"/>
        </pc:sldMkLst>
      </pc:sldChg>
      <pc:sldChg chg="addSp delSp modSp add mod">
        <pc:chgData name="Steffen Oppel" userId="e651edb2-1d85-4343-983c-37c3a469366e" providerId="ADAL" clId="{CC3F75E4-1A16-44FD-BC09-F3CE4B403740}" dt="2025-06-11T14:51:38.342" v="3386" actId="20577"/>
        <pc:sldMkLst>
          <pc:docMk/>
          <pc:sldMk cId="2804629904" sldId="268"/>
        </pc:sldMkLst>
      </pc:sldChg>
      <pc:sldChg chg="addSp delSp modSp add mod">
        <pc:chgData name="Steffen Oppel" userId="e651edb2-1d85-4343-983c-37c3a469366e" providerId="ADAL" clId="{CC3F75E4-1A16-44FD-BC09-F3CE4B403740}" dt="2025-06-11T14:49:41.580" v="3306" actId="20577"/>
        <pc:sldMkLst>
          <pc:docMk/>
          <pc:sldMk cId="4145898894" sldId="269"/>
        </pc:sldMkLst>
      </pc:sldChg>
    </pc:docChg>
  </pc:docChgLst>
  <pc:docChgLst>
    <pc:chgData name="Steffen Oppel" userId="e651edb2-1d85-4343-983c-37c3a469366e" providerId="ADAL" clId="{6F6E6284-DF2A-4CA9-BD0C-B4AE8A42C8C8}"/>
    <pc:docChg chg="undo redo custSel addSld delSld modSld">
      <pc:chgData name="Steffen Oppel" userId="e651edb2-1d85-4343-983c-37c3a469366e" providerId="ADAL" clId="{6F6E6284-DF2A-4CA9-BD0C-B4AE8A42C8C8}" dt="2025-01-23T10:21:02.543" v="2951" actId="20577"/>
      <pc:docMkLst>
        <pc:docMk/>
      </pc:docMkLst>
      <pc:sldChg chg="addSp modSp mod">
        <pc:chgData name="Steffen Oppel" userId="e651edb2-1d85-4343-983c-37c3a469366e" providerId="ADAL" clId="{6F6E6284-DF2A-4CA9-BD0C-B4AE8A42C8C8}" dt="2025-01-23T10:21:02.543" v="2951" actId="20577"/>
        <pc:sldMkLst>
          <pc:docMk/>
          <pc:sldMk cId="2433069539" sldId="259"/>
        </pc:sldMkLst>
      </pc:sldChg>
      <pc:sldChg chg="addSp modSp add mod">
        <pc:chgData name="Steffen Oppel" userId="e651edb2-1d85-4343-983c-37c3a469366e" providerId="ADAL" clId="{6F6E6284-DF2A-4CA9-BD0C-B4AE8A42C8C8}" dt="2025-01-23T09:04:04.668" v="921" actId="1076"/>
        <pc:sldMkLst>
          <pc:docMk/>
          <pc:sldMk cId="3286462673" sldId="260"/>
        </pc:sldMkLst>
      </pc:sldChg>
      <pc:sldChg chg="addSp modSp add mod">
        <pc:chgData name="Steffen Oppel" userId="e651edb2-1d85-4343-983c-37c3a469366e" providerId="ADAL" clId="{6F6E6284-DF2A-4CA9-BD0C-B4AE8A42C8C8}" dt="2025-01-23T10:10:49.761" v="1677" actId="207"/>
        <pc:sldMkLst>
          <pc:docMk/>
          <pc:sldMk cId="1536684686" sldId="261"/>
        </pc:sldMkLst>
      </pc:sldChg>
      <pc:sldChg chg="add del">
        <pc:chgData name="Steffen Oppel" userId="e651edb2-1d85-4343-983c-37c3a469366e" providerId="ADAL" clId="{6F6E6284-DF2A-4CA9-BD0C-B4AE8A42C8C8}" dt="2025-01-23T09:05:18.665" v="922" actId="47"/>
        <pc:sldMkLst>
          <pc:docMk/>
          <pc:sldMk cId="3224092510" sldId="262"/>
        </pc:sldMkLst>
      </pc:sldChg>
      <pc:sldChg chg="addSp delSp modSp add mod">
        <pc:chgData name="Steffen Oppel" userId="e651edb2-1d85-4343-983c-37c3a469366e" providerId="ADAL" clId="{6F6E6284-DF2A-4CA9-BD0C-B4AE8A42C8C8}" dt="2025-01-23T09:00:27.410" v="905" actId="20577"/>
        <pc:sldMkLst>
          <pc:docMk/>
          <pc:sldMk cId="21651762" sldId="263"/>
        </pc:sldMkLst>
      </pc:sldChg>
      <pc:sldChg chg="addSp modSp add mod">
        <pc:chgData name="Steffen Oppel" userId="e651edb2-1d85-4343-983c-37c3a469366e" providerId="ADAL" clId="{6F6E6284-DF2A-4CA9-BD0C-B4AE8A42C8C8}" dt="2025-01-23T10:14:08.513" v="2026" actId="14100"/>
        <pc:sldMkLst>
          <pc:docMk/>
          <pc:sldMk cId="991675459" sldId="264"/>
        </pc:sldMkLst>
      </pc:sldChg>
      <pc:sldChg chg="addSp delSp modSp add mod">
        <pc:chgData name="Steffen Oppel" userId="e651edb2-1d85-4343-983c-37c3a469366e" providerId="ADAL" clId="{6F6E6284-DF2A-4CA9-BD0C-B4AE8A42C8C8}" dt="2025-01-23T10:15:21.777" v="2178" actId="20577"/>
        <pc:sldMkLst>
          <pc:docMk/>
          <pc:sldMk cId="4145738286" sldId="265"/>
        </pc:sldMkLst>
      </pc:sldChg>
      <pc:sldChg chg="addSp delSp modSp add mod">
        <pc:chgData name="Steffen Oppel" userId="e651edb2-1d85-4343-983c-37c3a469366e" providerId="ADAL" clId="{6F6E6284-DF2A-4CA9-BD0C-B4AE8A42C8C8}" dt="2025-01-23T10:19:01.299" v="2690" actId="20577"/>
        <pc:sldMkLst>
          <pc:docMk/>
          <pc:sldMk cId="786601092" sldId="2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B74EA8-84CF-A948-A692-3182148DFEC6}" type="datetimeFigureOut">
              <a:rPr lang="de-DE" smtClean="0"/>
              <a:t>07.10.2025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45649B-6CD4-A145-9893-9512D4971508}" type="slidenum">
              <a:rPr lang="de-DE" smtClean="0"/>
              <a:t>‹Nr.›</a:t>
            </a:fld>
            <a:endParaRPr lang="de-DE"/>
          </a:p>
        </p:txBody>
      </p:sp>
    </p:spTree>
    <p:extLst>
      <p:ext uri="{BB962C8B-B14F-4D97-AF65-F5344CB8AC3E}">
        <p14:creationId xmlns:p14="http://schemas.microsoft.com/office/powerpoint/2010/main" val="2768447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3D225B-5BE0-4C1C-B255-F83A898A6EEA}" type="slidenum">
              <a:rPr lang="de-CH"/>
              <a:pPr/>
              <a:t>3</a:t>
            </a:fld>
            <a:endParaRPr lang="de-CH"/>
          </a:p>
        </p:txBody>
      </p:sp>
      <p:sp>
        <p:nvSpPr>
          <p:cNvPr id="50178" name="Rectangle 2050"/>
          <p:cNvSpPr>
            <a:spLocks noGrp="1" noRot="1" noChangeAspect="1" noChangeArrowheads="1" noTextEdit="1"/>
          </p:cNvSpPr>
          <p:nvPr>
            <p:ph type="sldImg"/>
          </p:nvPr>
        </p:nvSpPr>
        <p:spPr>
          <a:ln/>
        </p:spPr>
      </p:sp>
      <p:sp>
        <p:nvSpPr>
          <p:cNvPr id="50179" name="Rectangle 2051"/>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0031353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FE2C15E-89AD-394B-8ECA-FA037E8CEC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63" y="-6583"/>
            <a:ext cx="7772400" cy="2430485"/>
          </a:xfrm>
          <a:prstGeom prst="rect">
            <a:avLst/>
          </a:prstGeom>
        </p:spPr>
      </p:pic>
      <p:sp>
        <p:nvSpPr>
          <p:cNvPr id="9" name="Picture Placeholder 2">
            <a:extLst>
              <a:ext uri="{FF2B5EF4-FFF2-40B4-BE49-F238E27FC236}">
                <a16:creationId xmlns:a16="http://schemas.microsoft.com/office/drawing/2014/main" id="{3BC032D9-43AA-3D48-B721-C448BB6B311B}"/>
              </a:ext>
            </a:extLst>
          </p:cNvPr>
          <p:cNvSpPr>
            <a:spLocks noGrp="1"/>
          </p:cNvSpPr>
          <p:nvPr>
            <p:ph type="pic" idx="13"/>
          </p:nvPr>
        </p:nvSpPr>
        <p:spPr>
          <a:xfrm>
            <a:off x="357057" y="1208659"/>
            <a:ext cx="11425143" cy="4975624"/>
          </a:xfrm>
          <a:solidFill>
            <a:schemeClr val="accent6">
              <a:lumMod val="20000"/>
              <a:lumOff val="80000"/>
            </a:schemeClr>
          </a:solidFill>
        </p:spPr>
        <p:txBody>
          <a:bodyPr anchor="t">
            <a:normAutofit/>
          </a:bodyPr>
          <a:lstStyle>
            <a:lvl1pPr marL="0" indent="0">
              <a:buNone/>
              <a:defRPr sz="1000" baseline="0"/>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Click icon to add picture</a:t>
            </a:r>
          </a:p>
        </p:txBody>
      </p:sp>
      <p:pic>
        <p:nvPicPr>
          <p:cNvPr id="10" name="Grafik 9">
            <a:extLst>
              <a:ext uri="{FF2B5EF4-FFF2-40B4-BE49-F238E27FC236}">
                <a16:creationId xmlns:a16="http://schemas.microsoft.com/office/drawing/2014/main" id="{3CC91C19-5B1C-2F45-99FA-9ED215AA5D31}"/>
              </a:ext>
            </a:extLst>
          </p:cNvPr>
          <p:cNvPicPr>
            <a:picLocks noChangeAspect="1"/>
          </p:cNvPicPr>
          <p:nvPr userDrawn="1"/>
        </p:nvPicPr>
        <p:blipFill>
          <a:blip r:embed="rId3"/>
          <a:stretch>
            <a:fillRect/>
          </a:stretch>
        </p:blipFill>
        <p:spPr>
          <a:xfrm>
            <a:off x="355220" y="1082591"/>
            <a:ext cx="11445267" cy="126068"/>
          </a:xfrm>
          <a:prstGeom prst="rect">
            <a:avLst/>
          </a:prstGeom>
        </p:spPr>
      </p:pic>
      <p:sp>
        <p:nvSpPr>
          <p:cNvPr id="2" name="Titel 1">
            <a:extLst>
              <a:ext uri="{FF2B5EF4-FFF2-40B4-BE49-F238E27FC236}">
                <a16:creationId xmlns:a16="http://schemas.microsoft.com/office/drawing/2014/main" id="{F903BB3A-77D4-4849-9023-D2AF47582F7A}"/>
              </a:ext>
            </a:extLst>
          </p:cNvPr>
          <p:cNvSpPr>
            <a:spLocks noGrp="1"/>
          </p:cNvSpPr>
          <p:nvPr>
            <p:ph type="ctrTitle"/>
          </p:nvPr>
        </p:nvSpPr>
        <p:spPr>
          <a:xfrm>
            <a:off x="728559" y="2712552"/>
            <a:ext cx="9144000" cy="2387600"/>
          </a:xfrm>
        </p:spPr>
        <p:txBody>
          <a:bodyPr anchor="ctr" anchorCtr="0"/>
          <a:lstStyle>
            <a:lvl1pPr algn="l">
              <a:defRPr sz="6000"/>
            </a:lvl1pPr>
          </a:lstStyle>
          <a:p>
            <a:r>
              <a:rPr lang="en-US"/>
              <a:t>Click to edit Master title style</a:t>
            </a:r>
            <a:endParaRPr lang="de-DE"/>
          </a:p>
        </p:txBody>
      </p:sp>
      <p:pic>
        <p:nvPicPr>
          <p:cNvPr id="7" name="Grafik 6">
            <a:extLst>
              <a:ext uri="{FF2B5EF4-FFF2-40B4-BE49-F238E27FC236}">
                <a16:creationId xmlns:a16="http://schemas.microsoft.com/office/drawing/2014/main" id="{AC360919-88A9-7744-8EA1-1975638DB7F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09800" y="360000"/>
            <a:ext cx="1800000" cy="504000"/>
          </a:xfrm>
          <a:prstGeom prst="rect">
            <a:avLst/>
          </a:prstGeom>
        </p:spPr>
      </p:pic>
      <p:sp>
        <p:nvSpPr>
          <p:cNvPr id="11" name="Content Placeholder 2">
            <a:extLst>
              <a:ext uri="{FF2B5EF4-FFF2-40B4-BE49-F238E27FC236}">
                <a16:creationId xmlns:a16="http://schemas.microsoft.com/office/drawing/2014/main" id="{883C50C4-5C9E-3A49-85FF-700F2AAFC5A7}"/>
              </a:ext>
            </a:extLst>
          </p:cNvPr>
          <p:cNvSpPr>
            <a:spLocks noGrp="1"/>
          </p:cNvSpPr>
          <p:nvPr>
            <p:ph idx="14" hasCustomPrompt="1"/>
          </p:nvPr>
        </p:nvSpPr>
        <p:spPr>
          <a:xfrm rot="16200000">
            <a:off x="10535007" y="2213541"/>
            <a:ext cx="2134844" cy="204623"/>
          </a:xfrm>
        </p:spPr>
        <p:txBody>
          <a:bodyPr>
            <a:normAutofit/>
          </a:bodyPr>
          <a:lstStyle>
            <a:lvl1pPr marL="0" indent="0" algn="r">
              <a:buFontTx/>
              <a:buNone/>
              <a:defRPr sz="600" b="0" i="0" baseline="0">
                <a:solidFill>
                  <a:schemeClr val="bg1"/>
                </a:solidFill>
                <a:latin typeface="+mn-lt"/>
              </a:defRPr>
            </a:lvl1pPr>
            <a:lvl2pPr marL="0" indent="0">
              <a:buNone/>
              <a:defRPr/>
            </a:lvl2pPr>
          </a:lstStyle>
          <a:p>
            <a:pPr lvl="0"/>
            <a:r>
              <a:rPr lang="de-DE"/>
              <a:t>© Fotograf</a:t>
            </a:r>
          </a:p>
        </p:txBody>
      </p:sp>
      <p:sp>
        <p:nvSpPr>
          <p:cNvPr id="6" name="Datumsplatzhalter 4">
            <a:extLst>
              <a:ext uri="{FF2B5EF4-FFF2-40B4-BE49-F238E27FC236}">
                <a16:creationId xmlns:a16="http://schemas.microsoft.com/office/drawing/2014/main" id="{D7465CCC-A8C7-220B-6A0E-DBB6B40AADFB}"/>
              </a:ext>
            </a:extLst>
          </p:cNvPr>
          <p:cNvSpPr>
            <a:spLocks noGrp="1"/>
          </p:cNvSpPr>
          <p:nvPr>
            <p:ph type="dt" sz="half" idx="2"/>
          </p:nvPr>
        </p:nvSpPr>
        <p:spPr>
          <a:xfrm>
            <a:off x="409800" y="6356350"/>
            <a:ext cx="2743200" cy="365125"/>
          </a:xfrm>
          <a:prstGeom prst="rect">
            <a:avLst/>
          </a:prstGeom>
        </p:spPr>
        <p:txBody>
          <a:bodyPr vert="horz" lIns="91440" tIns="45720" rIns="91440" bIns="45720" rtlCol="0" anchor="ctr"/>
          <a:lstStyle>
            <a:lvl1pPr algn="l">
              <a:defRPr lang="de-CH" sz="1200" smtClean="0">
                <a:solidFill>
                  <a:schemeClr val="tx1">
                    <a:tint val="75000"/>
                  </a:schemeClr>
                </a:solidFill>
              </a:defRPr>
            </a:lvl1pPr>
          </a:lstStyle>
          <a:p>
            <a:r>
              <a:rPr lang="de-CH"/>
              <a:t>Sonntag, 6. April 1924</a:t>
            </a:r>
          </a:p>
        </p:txBody>
      </p:sp>
    </p:spTree>
    <p:extLst>
      <p:ext uri="{BB962C8B-B14F-4D97-AF65-F5344CB8AC3E}">
        <p14:creationId xmlns:p14="http://schemas.microsoft.com/office/powerpoint/2010/main" val="4365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340E0C53-ED68-A640-8B9E-9532C0E896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63" y="-6583"/>
            <a:ext cx="7772400" cy="2430485"/>
          </a:xfrm>
          <a:prstGeom prst="rect">
            <a:avLst/>
          </a:prstGeom>
        </p:spPr>
      </p:pic>
      <p:pic>
        <p:nvPicPr>
          <p:cNvPr id="8" name="Grafik 7">
            <a:extLst>
              <a:ext uri="{FF2B5EF4-FFF2-40B4-BE49-F238E27FC236}">
                <a16:creationId xmlns:a16="http://schemas.microsoft.com/office/drawing/2014/main" id="{DD6FEB93-10F8-B24C-BB77-DCECA631F5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9907" y="296206"/>
            <a:ext cx="432000" cy="432000"/>
          </a:xfrm>
          <a:prstGeom prst="rect">
            <a:avLst/>
          </a:prstGeom>
        </p:spPr>
      </p:pic>
      <p:sp>
        <p:nvSpPr>
          <p:cNvPr id="2" name="Titel 1">
            <a:extLst>
              <a:ext uri="{FF2B5EF4-FFF2-40B4-BE49-F238E27FC236}">
                <a16:creationId xmlns:a16="http://schemas.microsoft.com/office/drawing/2014/main" id="{799587A9-E655-CD43-A1DC-3AE2D2B675DA}"/>
              </a:ext>
            </a:extLst>
          </p:cNvPr>
          <p:cNvSpPr>
            <a:spLocks noGrp="1"/>
          </p:cNvSpPr>
          <p:nvPr>
            <p:ph type="title"/>
          </p:nvPr>
        </p:nvSpPr>
        <p:spPr>
          <a:xfrm>
            <a:off x="409799" y="365125"/>
            <a:ext cx="11372399" cy="900149"/>
          </a:xfrm>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144CA4CD-AA7D-E044-80EC-715A1DFE0F27}"/>
              </a:ext>
            </a:extLst>
          </p:cNvPr>
          <p:cNvSpPr>
            <a:spLocks noGrp="1"/>
          </p:cNvSpPr>
          <p:nvPr>
            <p:ph idx="1"/>
          </p:nvPr>
        </p:nvSpPr>
        <p:spPr>
          <a:xfrm>
            <a:off x="409800" y="1446028"/>
            <a:ext cx="11372400" cy="47309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Fußzeilenplatzhalter 4">
            <a:extLst>
              <a:ext uri="{FF2B5EF4-FFF2-40B4-BE49-F238E27FC236}">
                <a16:creationId xmlns:a16="http://schemas.microsoft.com/office/drawing/2014/main" id="{A6427F51-A408-504F-92D7-FCC555B872AA}"/>
              </a:ext>
            </a:extLst>
          </p:cNvPr>
          <p:cNvSpPr>
            <a:spLocks noGrp="1"/>
          </p:cNvSpPr>
          <p:nvPr>
            <p:ph type="ftr" sz="quarter" idx="11"/>
          </p:nvPr>
        </p:nvSpPr>
        <p:spPr>
          <a:xfrm>
            <a:off x="4038600" y="6356350"/>
            <a:ext cx="7743600" cy="365125"/>
          </a:xfrm>
          <a:prstGeom prst="rect">
            <a:avLst/>
          </a:prstGeom>
        </p:spPr>
        <p:txBody>
          <a:bodyPr/>
          <a:lstStyle>
            <a:lvl1pPr>
              <a:defRPr/>
            </a:lvl1pPr>
          </a:lstStyle>
          <a:p>
            <a:r>
              <a:rPr lang="de-DE" err="1"/>
              <a:t>Fusszeile</a:t>
            </a:r>
            <a:r>
              <a:rPr lang="de-DE"/>
              <a:t> optional</a:t>
            </a:r>
          </a:p>
        </p:txBody>
      </p:sp>
    </p:spTree>
    <p:extLst>
      <p:ext uri="{BB962C8B-B14F-4D97-AF65-F5344CB8AC3E}">
        <p14:creationId xmlns:p14="http://schemas.microsoft.com/office/powerpoint/2010/main" val="247981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3350AD5-6246-0C02-8AAC-29FFF07BC679}"/>
              </a:ext>
            </a:extLst>
          </p:cNvPr>
          <p:cNvSpPr>
            <a:spLocks noGrp="1"/>
          </p:cNvSpPr>
          <p:nvPr>
            <p:ph idx="1"/>
          </p:nvPr>
        </p:nvSpPr>
        <p:spPr>
          <a:xfrm>
            <a:off x="530688" y="653281"/>
            <a:ext cx="9972000" cy="4869696"/>
          </a:xfrm>
        </p:spPr>
        <p:txBody>
          <a:bodyPr anchor="ctr" anchorCtr="0">
            <a:normAutofit/>
          </a:bodyPr>
          <a:lstStyle>
            <a:lvl1pPr marL="0" indent="0" algn="ctr">
              <a:buFontTx/>
              <a:buNone/>
              <a:defRPr sz="5000" b="0" i="1" baseline="0">
                <a:solidFill>
                  <a:srgbClr val="646464"/>
                </a:solidFill>
                <a:latin typeface="+mj-lt"/>
              </a:defRPr>
            </a:lvl1pPr>
            <a:lvl2pPr marL="0" indent="0">
              <a:buNone/>
              <a:defRPr/>
            </a:lvl2pPr>
          </a:lstStyle>
          <a:p>
            <a:pPr lvl="0"/>
            <a:r>
              <a:rPr lang="en-US"/>
              <a:t>Click to edit Master text styles</a:t>
            </a:r>
          </a:p>
        </p:txBody>
      </p:sp>
      <p:pic>
        <p:nvPicPr>
          <p:cNvPr id="6" name="Grafik 5">
            <a:extLst>
              <a:ext uri="{FF2B5EF4-FFF2-40B4-BE49-F238E27FC236}">
                <a16:creationId xmlns:a16="http://schemas.microsoft.com/office/drawing/2014/main" id="{D1EB9F0B-118F-9A30-0E1E-37D5D6A515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63" y="-6583"/>
            <a:ext cx="7772400" cy="2430485"/>
          </a:xfrm>
          <a:prstGeom prst="rect">
            <a:avLst/>
          </a:prstGeom>
        </p:spPr>
      </p:pic>
      <p:pic>
        <p:nvPicPr>
          <p:cNvPr id="7" name="Grafik 6">
            <a:extLst>
              <a:ext uri="{FF2B5EF4-FFF2-40B4-BE49-F238E27FC236}">
                <a16:creationId xmlns:a16="http://schemas.microsoft.com/office/drawing/2014/main" id="{39AC7FE1-9A4E-96C3-951B-E81000153EC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9907" y="296206"/>
            <a:ext cx="432000" cy="432000"/>
          </a:xfrm>
          <a:prstGeom prst="rect">
            <a:avLst/>
          </a:prstGeom>
        </p:spPr>
      </p:pic>
    </p:spTree>
    <p:extLst>
      <p:ext uri="{BB962C8B-B14F-4D97-AF65-F5344CB8AC3E}">
        <p14:creationId xmlns:p14="http://schemas.microsoft.com/office/powerpoint/2010/main" val="3479919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Links mit Inhalt">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D6AC36A-1B6D-BE4B-8586-1EE68E6D00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63" y="-6583"/>
            <a:ext cx="7772400" cy="2430485"/>
          </a:xfrm>
          <a:prstGeom prst="rect">
            <a:avLst/>
          </a:prstGeom>
        </p:spPr>
      </p:pic>
      <p:pic>
        <p:nvPicPr>
          <p:cNvPr id="9" name="Grafik 8">
            <a:extLst>
              <a:ext uri="{FF2B5EF4-FFF2-40B4-BE49-F238E27FC236}">
                <a16:creationId xmlns:a16="http://schemas.microsoft.com/office/drawing/2014/main" id="{E7703715-4AFD-FA47-A868-2B07A6257D4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9907" y="296206"/>
            <a:ext cx="432000" cy="432000"/>
          </a:xfrm>
          <a:prstGeom prst="rect">
            <a:avLst/>
          </a:prstGeom>
        </p:spPr>
      </p:pic>
      <p:sp>
        <p:nvSpPr>
          <p:cNvPr id="2" name="Titel 1">
            <a:extLst>
              <a:ext uri="{FF2B5EF4-FFF2-40B4-BE49-F238E27FC236}">
                <a16:creationId xmlns:a16="http://schemas.microsoft.com/office/drawing/2014/main" id="{799587A9-E655-CD43-A1DC-3AE2D2B675DA}"/>
              </a:ext>
            </a:extLst>
          </p:cNvPr>
          <p:cNvSpPr>
            <a:spLocks noGrp="1"/>
          </p:cNvSpPr>
          <p:nvPr>
            <p:ph type="title"/>
          </p:nvPr>
        </p:nvSpPr>
        <p:spPr>
          <a:xfrm>
            <a:off x="381000" y="2766218"/>
            <a:ext cx="3200400" cy="1325563"/>
          </a:xfrm>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144CA4CD-AA7D-E044-80EC-715A1DFE0F27}"/>
              </a:ext>
            </a:extLst>
          </p:cNvPr>
          <p:cNvSpPr>
            <a:spLocks noGrp="1"/>
          </p:cNvSpPr>
          <p:nvPr>
            <p:ph idx="1"/>
          </p:nvPr>
        </p:nvSpPr>
        <p:spPr>
          <a:xfrm>
            <a:off x="4038600" y="360000"/>
            <a:ext cx="7772400" cy="55836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Fußzeilenplatzhalter 4">
            <a:extLst>
              <a:ext uri="{FF2B5EF4-FFF2-40B4-BE49-F238E27FC236}">
                <a16:creationId xmlns:a16="http://schemas.microsoft.com/office/drawing/2014/main" id="{59C706A3-4FB0-5A93-941E-8CFE45448A90}"/>
              </a:ext>
            </a:extLst>
          </p:cNvPr>
          <p:cNvSpPr>
            <a:spLocks noGrp="1"/>
          </p:cNvSpPr>
          <p:nvPr>
            <p:ph type="ftr" sz="quarter" idx="11"/>
          </p:nvPr>
        </p:nvSpPr>
        <p:spPr>
          <a:xfrm>
            <a:off x="4038600" y="6356350"/>
            <a:ext cx="7743600" cy="365125"/>
          </a:xfrm>
          <a:prstGeom prst="rect">
            <a:avLst/>
          </a:prstGeom>
        </p:spPr>
        <p:txBody>
          <a:bodyPr/>
          <a:lstStyle>
            <a:lvl1pPr>
              <a:defRPr/>
            </a:lvl1pPr>
          </a:lstStyle>
          <a:p>
            <a:r>
              <a:rPr lang="de-DE" err="1"/>
              <a:t>Fusszeile</a:t>
            </a:r>
            <a:r>
              <a:rPr lang="de-DE"/>
              <a:t> optional</a:t>
            </a:r>
          </a:p>
        </p:txBody>
      </p:sp>
    </p:spTree>
    <p:extLst>
      <p:ext uri="{BB962C8B-B14F-4D97-AF65-F5344CB8AC3E}">
        <p14:creationId xmlns:p14="http://schemas.microsoft.com/office/powerpoint/2010/main" val="28295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el Links mit Zwei Inhalten">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D6AC36A-1B6D-BE4B-8586-1EE68E6D00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63" y="-6583"/>
            <a:ext cx="7772400" cy="2430485"/>
          </a:xfrm>
          <a:prstGeom prst="rect">
            <a:avLst/>
          </a:prstGeom>
        </p:spPr>
      </p:pic>
      <p:pic>
        <p:nvPicPr>
          <p:cNvPr id="9" name="Grafik 8">
            <a:extLst>
              <a:ext uri="{FF2B5EF4-FFF2-40B4-BE49-F238E27FC236}">
                <a16:creationId xmlns:a16="http://schemas.microsoft.com/office/drawing/2014/main" id="{E7703715-4AFD-FA47-A868-2B07A6257D4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9907" y="296206"/>
            <a:ext cx="432000" cy="432000"/>
          </a:xfrm>
          <a:prstGeom prst="rect">
            <a:avLst/>
          </a:prstGeom>
        </p:spPr>
      </p:pic>
      <p:sp>
        <p:nvSpPr>
          <p:cNvPr id="2" name="Titel 1">
            <a:extLst>
              <a:ext uri="{FF2B5EF4-FFF2-40B4-BE49-F238E27FC236}">
                <a16:creationId xmlns:a16="http://schemas.microsoft.com/office/drawing/2014/main" id="{799587A9-E655-CD43-A1DC-3AE2D2B675DA}"/>
              </a:ext>
            </a:extLst>
          </p:cNvPr>
          <p:cNvSpPr>
            <a:spLocks noGrp="1"/>
          </p:cNvSpPr>
          <p:nvPr>
            <p:ph type="title"/>
          </p:nvPr>
        </p:nvSpPr>
        <p:spPr>
          <a:xfrm>
            <a:off x="411480" y="364872"/>
            <a:ext cx="3200400" cy="1325563"/>
          </a:xfrm>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144CA4CD-AA7D-E044-80EC-715A1DFE0F27}"/>
              </a:ext>
            </a:extLst>
          </p:cNvPr>
          <p:cNvSpPr>
            <a:spLocks noGrp="1"/>
          </p:cNvSpPr>
          <p:nvPr>
            <p:ph idx="1"/>
          </p:nvPr>
        </p:nvSpPr>
        <p:spPr>
          <a:xfrm>
            <a:off x="4038600" y="360000"/>
            <a:ext cx="7772400" cy="55836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3" name="Inhaltsplatzhalter 2">
            <a:extLst>
              <a:ext uri="{FF2B5EF4-FFF2-40B4-BE49-F238E27FC236}">
                <a16:creationId xmlns:a16="http://schemas.microsoft.com/office/drawing/2014/main" id="{3D363255-0782-3447-82F1-923B2C32580A}"/>
              </a:ext>
            </a:extLst>
          </p:cNvPr>
          <p:cNvSpPr>
            <a:spLocks noGrp="1"/>
          </p:cNvSpPr>
          <p:nvPr>
            <p:ph idx="13"/>
          </p:nvPr>
        </p:nvSpPr>
        <p:spPr>
          <a:xfrm>
            <a:off x="381000" y="2423902"/>
            <a:ext cx="3200400" cy="3519698"/>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Fußzeilenplatzhalter 4">
            <a:extLst>
              <a:ext uri="{FF2B5EF4-FFF2-40B4-BE49-F238E27FC236}">
                <a16:creationId xmlns:a16="http://schemas.microsoft.com/office/drawing/2014/main" id="{C650B598-3439-CBA4-E83A-B0CFC09DF1A9}"/>
              </a:ext>
            </a:extLst>
          </p:cNvPr>
          <p:cNvSpPr>
            <a:spLocks noGrp="1"/>
          </p:cNvSpPr>
          <p:nvPr>
            <p:ph type="ftr" sz="quarter" idx="11"/>
          </p:nvPr>
        </p:nvSpPr>
        <p:spPr>
          <a:xfrm>
            <a:off x="4038600" y="6356350"/>
            <a:ext cx="7743600" cy="365125"/>
          </a:xfrm>
          <a:prstGeom prst="rect">
            <a:avLst/>
          </a:prstGeom>
        </p:spPr>
        <p:txBody>
          <a:bodyPr/>
          <a:lstStyle>
            <a:lvl1pPr>
              <a:defRPr/>
            </a:lvl1pPr>
          </a:lstStyle>
          <a:p>
            <a:r>
              <a:rPr lang="de-DE" err="1"/>
              <a:t>Fusszeile</a:t>
            </a:r>
            <a:r>
              <a:rPr lang="de-DE"/>
              <a:t> optional</a:t>
            </a:r>
          </a:p>
        </p:txBody>
      </p:sp>
    </p:spTree>
    <p:extLst>
      <p:ext uri="{BB962C8B-B14F-4D97-AF65-F5344CB8AC3E}">
        <p14:creationId xmlns:p14="http://schemas.microsoft.com/office/powerpoint/2010/main" val="1192141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itel Zwei Inhalte">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A862787A-47DC-7743-86E7-FDC8985844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63" y="-6583"/>
            <a:ext cx="7772400" cy="2430485"/>
          </a:xfrm>
          <a:prstGeom prst="rect">
            <a:avLst/>
          </a:prstGeom>
        </p:spPr>
      </p:pic>
      <p:pic>
        <p:nvPicPr>
          <p:cNvPr id="10" name="Grafik 9">
            <a:extLst>
              <a:ext uri="{FF2B5EF4-FFF2-40B4-BE49-F238E27FC236}">
                <a16:creationId xmlns:a16="http://schemas.microsoft.com/office/drawing/2014/main" id="{06659FCA-13F2-8147-812D-D146FA3480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9907" y="296206"/>
            <a:ext cx="432000" cy="432000"/>
          </a:xfrm>
          <a:prstGeom prst="rect">
            <a:avLst/>
          </a:prstGeom>
        </p:spPr>
      </p:pic>
      <p:sp>
        <p:nvSpPr>
          <p:cNvPr id="2" name="Titel 1">
            <a:extLst>
              <a:ext uri="{FF2B5EF4-FFF2-40B4-BE49-F238E27FC236}">
                <a16:creationId xmlns:a16="http://schemas.microsoft.com/office/drawing/2014/main" id="{20F90EB2-CA30-F84A-995E-FFA627DC43F5}"/>
              </a:ext>
            </a:extLst>
          </p:cNvPr>
          <p:cNvSpPr>
            <a:spLocks noGrp="1"/>
          </p:cNvSpPr>
          <p:nvPr>
            <p:ph type="title"/>
          </p:nvPr>
        </p:nvSpPr>
        <p:spPr>
          <a:xfrm>
            <a:off x="409799" y="365125"/>
            <a:ext cx="11372401" cy="1325563"/>
          </a:xfrm>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50A6BA94-79EF-8C4B-BEAA-940B29A332DA}"/>
              </a:ext>
            </a:extLst>
          </p:cNvPr>
          <p:cNvSpPr>
            <a:spLocks noGrp="1"/>
          </p:cNvSpPr>
          <p:nvPr>
            <p:ph sz="half" idx="1"/>
          </p:nvPr>
        </p:nvSpPr>
        <p:spPr>
          <a:xfrm>
            <a:off x="409800" y="1825625"/>
            <a:ext cx="5580000" cy="435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a:extLst>
              <a:ext uri="{FF2B5EF4-FFF2-40B4-BE49-F238E27FC236}">
                <a16:creationId xmlns:a16="http://schemas.microsoft.com/office/drawing/2014/main" id="{5A4C96A9-CCF2-B348-8CF4-0C7871FAF8D0}"/>
              </a:ext>
            </a:extLst>
          </p:cNvPr>
          <p:cNvSpPr>
            <a:spLocks noGrp="1"/>
          </p:cNvSpPr>
          <p:nvPr>
            <p:ph sz="half" idx="2"/>
          </p:nvPr>
        </p:nvSpPr>
        <p:spPr>
          <a:xfrm>
            <a:off x="6202200" y="1825625"/>
            <a:ext cx="55800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Fußzeilenplatzhalter 4">
            <a:extLst>
              <a:ext uri="{FF2B5EF4-FFF2-40B4-BE49-F238E27FC236}">
                <a16:creationId xmlns:a16="http://schemas.microsoft.com/office/drawing/2014/main" id="{C2FBF189-496A-F218-1A96-B13FBDA1E630}"/>
              </a:ext>
            </a:extLst>
          </p:cNvPr>
          <p:cNvSpPr>
            <a:spLocks noGrp="1"/>
          </p:cNvSpPr>
          <p:nvPr>
            <p:ph type="ftr" sz="quarter" idx="11"/>
          </p:nvPr>
        </p:nvSpPr>
        <p:spPr>
          <a:xfrm>
            <a:off x="4038600" y="6356350"/>
            <a:ext cx="7743600" cy="365125"/>
          </a:xfrm>
          <a:prstGeom prst="rect">
            <a:avLst/>
          </a:prstGeom>
        </p:spPr>
        <p:txBody>
          <a:bodyPr/>
          <a:lstStyle>
            <a:lvl1pPr>
              <a:defRPr/>
            </a:lvl1pPr>
          </a:lstStyle>
          <a:p>
            <a:r>
              <a:rPr lang="de-DE" err="1"/>
              <a:t>Fusszeile</a:t>
            </a:r>
            <a:r>
              <a:rPr lang="de-DE"/>
              <a:t> optional</a:t>
            </a:r>
          </a:p>
        </p:txBody>
      </p:sp>
    </p:spTree>
    <p:extLst>
      <p:ext uri="{BB962C8B-B14F-4D97-AF65-F5344CB8AC3E}">
        <p14:creationId xmlns:p14="http://schemas.microsoft.com/office/powerpoint/2010/main" val="1743602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Drei Inhalte">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A862787A-47DC-7743-86E7-FDC8985844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63" y="-6583"/>
            <a:ext cx="7772400" cy="2430485"/>
          </a:xfrm>
          <a:prstGeom prst="rect">
            <a:avLst/>
          </a:prstGeom>
        </p:spPr>
      </p:pic>
      <p:pic>
        <p:nvPicPr>
          <p:cNvPr id="10" name="Grafik 9">
            <a:extLst>
              <a:ext uri="{FF2B5EF4-FFF2-40B4-BE49-F238E27FC236}">
                <a16:creationId xmlns:a16="http://schemas.microsoft.com/office/drawing/2014/main" id="{06659FCA-13F2-8147-812D-D146FA3480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9907" y="296206"/>
            <a:ext cx="432000" cy="432000"/>
          </a:xfrm>
          <a:prstGeom prst="rect">
            <a:avLst/>
          </a:prstGeom>
        </p:spPr>
      </p:pic>
      <p:sp>
        <p:nvSpPr>
          <p:cNvPr id="2" name="Titel 1">
            <a:extLst>
              <a:ext uri="{FF2B5EF4-FFF2-40B4-BE49-F238E27FC236}">
                <a16:creationId xmlns:a16="http://schemas.microsoft.com/office/drawing/2014/main" id="{20F90EB2-CA30-F84A-995E-FFA627DC43F5}"/>
              </a:ext>
            </a:extLst>
          </p:cNvPr>
          <p:cNvSpPr>
            <a:spLocks noGrp="1"/>
          </p:cNvSpPr>
          <p:nvPr>
            <p:ph type="title"/>
          </p:nvPr>
        </p:nvSpPr>
        <p:spPr>
          <a:xfrm>
            <a:off x="409799" y="365125"/>
            <a:ext cx="11372401" cy="1325563"/>
          </a:xfrm>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50A6BA94-79EF-8C4B-BEAA-940B29A332DA}"/>
              </a:ext>
            </a:extLst>
          </p:cNvPr>
          <p:cNvSpPr>
            <a:spLocks noGrp="1"/>
          </p:cNvSpPr>
          <p:nvPr>
            <p:ph sz="half" idx="1"/>
          </p:nvPr>
        </p:nvSpPr>
        <p:spPr>
          <a:xfrm>
            <a:off x="409800" y="1825625"/>
            <a:ext cx="3420000" cy="435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5" name="Inhaltsplatzhalter 2">
            <a:extLst>
              <a:ext uri="{FF2B5EF4-FFF2-40B4-BE49-F238E27FC236}">
                <a16:creationId xmlns:a16="http://schemas.microsoft.com/office/drawing/2014/main" id="{C56F8EEE-02EE-4247-9FCF-306711B2F41B}"/>
              </a:ext>
            </a:extLst>
          </p:cNvPr>
          <p:cNvSpPr>
            <a:spLocks noGrp="1"/>
          </p:cNvSpPr>
          <p:nvPr>
            <p:ph sz="half" idx="13"/>
          </p:nvPr>
        </p:nvSpPr>
        <p:spPr>
          <a:xfrm>
            <a:off x="4385999" y="1825625"/>
            <a:ext cx="3420000" cy="435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6" name="Inhaltsplatzhalter 2">
            <a:extLst>
              <a:ext uri="{FF2B5EF4-FFF2-40B4-BE49-F238E27FC236}">
                <a16:creationId xmlns:a16="http://schemas.microsoft.com/office/drawing/2014/main" id="{FCB9E9D1-666B-184A-9405-F6166BEF6D6A}"/>
              </a:ext>
            </a:extLst>
          </p:cNvPr>
          <p:cNvSpPr>
            <a:spLocks noGrp="1"/>
          </p:cNvSpPr>
          <p:nvPr>
            <p:ph sz="half" idx="14"/>
          </p:nvPr>
        </p:nvSpPr>
        <p:spPr>
          <a:xfrm>
            <a:off x="8362198" y="1825625"/>
            <a:ext cx="3420000" cy="435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Fußzeilenplatzhalter 4">
            <a:extLst>
              <a:ext uri="{FF2B5EF4-FFF2-40B4-BE49-F238E27FC236}">
                <a16:creationId xmlns:a16="http://schemas.microsoft.com/office/drawing/2014/main" id="{02210289-458D-BB7E-36EE-6329DF241FCB}"/>
              </a:ext>
            </a:extLst>
          </p:cNvPr>
          <p:cNvSpPr>
            <a:spLocks noGrp="1"/>
          </p:cNvSpPr>
          <p:nvPr>
            <p:ph type="ftr" sz="quarter" idx="11"/>
          </p:nvPr>
        </p:nvSpPr>
        <p:spPr>
          <a:xfrm>
            <a:off x="4038600" y="6356350"/>
            <a:ext cx="7743600" cy="365125"/>
          </a:xfrm>
          <a:prstGeom prst="rect">
            <a:avLst/>
          </a:prstGeom>
        </p:spPr>
        <p:txBody>
          <a:bodyPr/>
          <a:lstStyle>
            <a:lvl1pPr>
              <a:defRPr/>
            </a:lvl1pPr>
          </a:lstStyle>
          <a:p>
            <a:r>
              <a:rPr lang="de-DE" err="1"/>
              <a:t>Fusszeile</a:t>
            </a:r>
            <a:r>
              <a:rPr lang="de-DE"/>
              <a:t> optional</a:t>
            </a:r>
          </a:p>
        </p:txBody>
      </p:sp>
    </p:spTree>
    <p:extLst>
      <p:ext uri="{BB962C8B-B14F-4D97-AF65-F5344CB8AC3E}">
        <p14:creationId xmlns:p14="http://schemas.microsoft.com/office/powerpoint/2010/main" val="124791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id="{8E6E9015-3AE7-C94C-96AE-9D3B1B085C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63" y="-6583"/>
            <a:ext cx="7772400" cy="2430485"/>
          </a:xfrm>
          <a:prstGeom prst="rect">
            <a:avLst/>
          </a:prstGeom>
        </p:spPr>
      </p:pic>
      <p:pic>
        <p:nvPicPr>
          <p:cNvPr id="15" name="Grafik 14">
            <a:extLst>
              <a:ext uri="{FF2B5EF4-FFF2-40B4-BE49-F238E27FC236}">
                <a16:creationId xmlns:a16="http://schemas.microsoft.com/office/drawing/2014/main" id="{55E6F526-C27F-8446-937E-FFEC1AA701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9907" y="296206"/>
            <a:ext cx="432000" cy="432000"/>
          </a:xfrm>
          <a:prstGeom prst="rect">
            <a:avLst/>
          </a:prstGeom>
        </p:spPr>
      </p:pic>
      <p:sp>
        <p:nvSpPr>
          <p:cNvPr id="2" name="Titel 1">
            <a:extLst>
              <a:ext uri="{FF2B5EF4-FFF2-40B4-BE49-F238E27FC236}">
                <a16:creationId xmlns:a16="http://schemas.microsoft.com/office/drawing/2014/main" id="{608E5864-1201-714E-ADA2-FA32E9648096}"/>
              </a:ext>
            </a:extLst>
          </p:cNvPr>
          <p:cNvSpPr>
            <a:spLocks noGrp="1"/>
          </p:cNvSpPr>
          <p:nvPr>
            <p:ph type="title"/>
          </p:nvPr>
        </p:nvSpPr>
        <p:spPr>
          <a:xfrm>
            <a:off x="409800" y="365125"/>
            <a:ext cx="11372400" cy="1149351"/>
          </a:xfrm>
        </p:spPr>
        <p:txBody>
          <a:bodyPr/>
          <a:lstStyle/>
          <a:p>
            <a:r>
              <a:rPr lang="en-US"/>
              <a:t>Click to edit Master title style</a:t>
            </a:r>
            <a:endParaRPr lang="de-DE"/>
          </a:p>
        </p:txBody>
      </p:sp>
      <p:sp>
        <p:nvSpPr>
          <p:cNvPr id="3" name="Textplatzhalter 2">
            <a:extLst>
              <a:ext uri="{FF2B5EF4-FFF2-40B4-BE49-F238E27FC236}">
                <a16:creationId xmlns:a16="http://schemas.microsoft.com/office/drawing/2014/main" id="{122067E9-66A4-7146-A401-EFD25190C23E}"/>
              </a:ext>
            </a:extLst>
          </p:cNvPr>
          <p:cNvSpPr>
            <a:spLocks noGrp="1"/>
          </p:cNvSpPr>
          <p:nvPr>
            <p:ph type="body" idx="1"/>
          </p:nvPr>
        </p:nvSpPr>
        <p:spPr>
          <a:xfrm>
            <a:off x="409799" y="1681163"/>
            <a:ext cx="5580000" cy="823912"/>
          </a:xfrm>
        </p:spPr>
        <p:txBody>
          <a:bodyPr anchor="ctr" anchorCtr="0">
            <a:normAutofit/>
          </a:bodyPr>
          <a:lstStyle>
            <a:lvl1pPr marL="0" indent="0">
              <a:buNone/>
              <a:defRPr sz="22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Inhaltsplatzhalter 3">
            <a:extLst>
              <a:ext uri="{FF2B5EF4-FFF2-40B4-BE49-F238E27FC236}">
                <a16:creationId xmlns:a16="http://schemas.microsoft.com/office/drawing/2014/main" id="{2B587F7D-22B4-EB45-81F9-EA8ADFF1436A}"/>
              </a:ext>
            </a:extLst>
          </p:cNvPr>
          <p:cNvSpPr>
            <a:spLocks noGrp="1"/>
          </p:cNvSpPr>
          <p:nvPr>
            <p:ph sz="half" idx="2"/>
          </p:nvPr>
        </p:nvSpPr>
        <p:spPr>
          <a:xfrm>
            <a:off x="409799" y="2505075"/>
            <a:ext cx="5580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platzhalter 4">
            <a:extLst>
              <a:ext uri="{FF2B5EF4-FFF2-40B4-BE49-F238E27FC236}">
                <a16:creationId xmlns:a16="http://schemas.microsoft.com/office/drawing/2014/main" id="{1D67E6F2-D9AE-AA46-88D6-61A3F9196350}"/>
              </a:ext>
            </a:extLst>
          </p:cNvPr>
          <p:cNvSpPr>
            <a:spLocks noGrp="1"/>
          </p:cNvSpPr>
          <p:nvPr>
            <p:ph type="body" sz="quarter" idx="3"/>
          </p:nvPr>
        </p:nvSpPr>
        <p:spPr>
          <a:xfrm>
            <a:off x="6202200" y="1681163"/>
            <a:ext cx="5580000" cy="823912"/>
          </a:xfrm>
        </p:spPr>
        <p:txBody>
          <a:bodyPr anchor="ctr" anchorCtr="0">
            <a:normAutofit/>
          </a:bodyPr>
          <a:lstStyle>
            <a:lvl1pPr marL="0" indent="0">
              <a:buNone/>
              <a:defRPr sz="22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Inhaltsplatzhalter 5">
            <a:extLst>
              <a:ext uri="{FF2B5EF4-FFF2-40B4-BE49-F238E27FC236}">
                <a16:creationId xmlns:a16="http://schemas.microsoft.com/office/drawing/2014/main" id="{E1799884-B35D-794F-B7A2-2E2E31C16053}"/>
              </a:ext>
            </a:extLst>
          </p:cNvPr>
          <p:cNvSpPr>
            <a:spLocks noGrp="1"/>
          </p:cNvSpPr>
          <p:nvPr>
            <p:ph sz="quarter" idx="4"/>
          </p:nvPr>
        </p:nvSpPr>
        <p:spPr>
          <a:xfrm>
            <a:off x="6202200" y="2505075"/>
            <a:ext cx="5580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Fußzeilenplatzhalter 4">
            <a:extLst>
              <a:ext uri="{FF2B5EF4-FFF2-40B4-BE49-F238E27FC236}">
                <a16:creationId xmlns:a16="http://schemas.microsoft.com/office/drawing/2014/main" id="{73DF098E-7C07-617A-C800-9ABAE6D03190}"/>
              </a:ext>
            </a:extLst>
          </p:cNvPr>
          <p:cNvSpPr>
            <a:spLocks noGrp="1"/>
          </p:cNvSpPr>
          <p:nvPr>
            <p:ph type="ftr" sz="quarter" idx="11"/>
          </p:nvPr>
        </p:nvSpPr>
        <p:spPr>
          <a:xfrm>
            <a:off x="4038600" y="6356350"/>
            <a:ext cx="7743600" cy="365125"/>
          </a:xfrm>
          <a:prstGeom prst="rect">
            <a:avLst/>
          </a:prstGeom>
        </p:spPr>
        <p:txBody>
          <a:bodyPr/>
          <a:lstStyle>
            <a:lvl1pPr>
              <a:defRPr/>
            </a:lvl1pPr>
          </a:lstStyle>
          <a:p>
            <a:r>
              <a:rPr lang="de-DE" err="1"/>
              <a:t>Fusszeile</a:t>
            </a:r>
            <a:r>
              <a:rPr lang="de-DE"/>
              <a:t> optional</a:t>
            </a:r>
          </a:p>
        </p:txBody>
      </p:sp>
    </p:spTree>
    <p:extLst>
      <p:ext uri="{BB962C8B-B14F-4D97-AF65-F5344CB8AC3E}">
        <p14:creationId xmlns:p14="http://schemas.microsoft.com/office/powerpoint/2010/main" val="4130694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hne Inhalt">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55364C2B-78A0-EF48-9423-4458CE03D9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63" y="-6583"/>
            <a:ext cx="7772400" cy="2430485"/>
          </a:xfrm>
          <a:prstGeom prst="rect">
            <a:avLst/>
          </a:prstGeom>
        </p:spPr>
      </p:pic>
      <p:pic>
        <p:nvPicPr>
          <p:cNvPr id="7" name="Grafik 6">
            <a:extLst>
              <a:ext uri="{FF2B5EF4-FFF2-40B4-BE49-F238E27FC236}">
                <a16:creationId xmlns:a16="http://schemas.microsoft.com/office/drawing/2014/main" id="{4CD0575A-6CED-3848-9175-4247F2B3FCE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9907" y="296206"/>
            <a:ext cx="432000" cy="432000"/>
          </a:xfrm>
          <a:prstGeom prst="rect">
            <a:avLst/>
          </a:prstGeom>
        </p:spPr>
      </p:pic>
      <p:sp>
        <p:nvSpPr>
          <p:cNvPr id="2" name="Fußzeilenplatzhalter 4">
            <a:extLst>
              <a:ext uri="{FF2B5EF4-FFF2-40B4-BE49-F238E27FC236}">
                <a16:creationId xmlns:a16="http://schemas.microsoft.com/office/drawing/2014/main" id="{E1B32BC7-98D1-B334-1F32-C3C5714A1361}"/>
              </a:ext>
            </a:extLst>
          </p:cNvPr>
          <p:cNvSpPr>
            <a:spLocks noGrp="1"/>
          </p:cNvSpPr>
          <p:nvPr>
            <p:ph type="ftr" sz="quarter" idx="11"/>
          </p:nvPr>
        </p:nvSpPr>
        <p:spPr>
          <a:xfrm>
            <a:off x="4038600" y="6350254"/>
            <a:ext cx="7743600" cy="365125"/>
          </a:xfrm>
          <a:prstGeom prst="rect">
            <a:avLst/>
          </a:prstGeom>
        </p:spPr>
        <p:txBody>
          <a:bodyPr/>
          <a:lstStyle>
            <a:lvl1pPr>
              <a:defRPr/>
            </a:lvl1pPr>
          </a:lstStyle>
          <a:p>
            <a:r>
              <a:rPr lang="de-DE" err="1"/>
              <a:t>Fusszeile</a:t>
            </a:r>
            <a:r>
              <a:rPr lang="de-DE"/>
              <a:t> optional</a:t>
            </a:r>
          </a:p>
        </p:txBody>
      </p:sp>
    </p:spTree>
    <p:extLst>
      <p:ext uri="{BB962C8B-B14F-4D97-AF65-F5344CB8AC3E}">
        <p14:creationId xmlns:p14="http://schemas.microsoft.com/office/powerpoint/2010/main" val="3679291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2663A13-86AC-F148-AC42-0985926A10FB}"/>
              </a:ext>
            </a:extLst>
          </p:cNvPr>
          <p:cNvSpPr>
            <a:spLocks noGrp="1"/>
          </p:cNvSpPr>
          <p:nvPr>
            <p:ph type="title"/>
          </p:nvPr>
        </p:nvSpPr>
        <p:spPr>
          <a:xfrm>
            <a:off x="232145" y="320676"/>
            <a:ext cx="11727710" cy="721316"/>
          </a:xfrm>
          <a:prstGeom prst="rect">
            <a:avLst/>
          </a:prstGeom>
        </p:spPr>
        <p:txBody>
          <a:bodyPr vert="horz" lIns="91440" tIns="45720" rIns="91440" bIns="45720" rtlCol="0" anchor="t" anchorCtr="0">
            <a:normAutofit/>
          </a:bodyPr>
          <a:lstStyle/>
          <a:p>
            <a:r>
              <a:rPr lang="de-DE"/>
              <a:t>Mastertitelformat bearbeiten</a:t>
            </a:r>
          </a:p>
        </p:txBody>
      </p:sp>
      <p:sp>
        <p:nvSpPr>
          <p:cNvPr id="3" name="Textplatzhalter 2">
            <a:extLst>
              <a:ext uri="{FF2B5EF4-FFF2-40B4-BE49-F238E27FC236}">
                <a16:creationId xmlns:a16="http://schemas.microsoft.com/office/drawing/2014/main" id="{32141CD2-AF9C-7345-BEB1-1E5998715D64}"/>
              </a:ext>
            </a:extLst>
          </p:cNvPr>
          <p:cNvSpPr>
            <a:spLocks noGrp="1"/>
          </p:cNvSpPr>
          <p:nvPr>
            <p:ph type="body" idx="1"/>
          </p:nvPr>
        </p:nvSpPr>
        <p:spPr>
          <a:xfrm>
            <a:off x="232145" y="1318437"/>
            <a:ext cx="11727710" cy="485852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a:extLst>
              <a:ext uri="{FF2B5EF4-FFF2-40B4-BE49-F238E27FC236}">
                <a16:creationId xmlns:a16="http://schemas.microsoft.com/office/drawing/2014/main" id="{23440724-8BE7-CC45-8E3F-4502690B2A1E}"/>
              </a:ext>
            </a:extLst>
          </p:cNvPr>
          <p:cNvSpPr>
            <a:spLocks noGrp="1"/>
          </p:cNvSpPr>
          <p:nvPr>
            <p:ph type="ftr" sz="quarter" idx="3"/>
          </p:nvPr>
        </p:nvSpPr>
        <p:spPr>
          <a:xfrm>
            <a:off x="4038599" y="6356350"/>
            <a:ext cx="792125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err="1"/>
              <a:t>Fusszeile</a:t>
            </a:r>
            <a:r>
              <a:rPr lang="de-DE"/>
              <a:t> optional</a:t>
            </a:r>
          </a:p>
        </p:txBody>
      </p:sp>
      <p:sp>
        <p:nvSpPr>
          <p:cNvPr id="11" name="Datumsplatzhalter 4">
            <a:extLst>
              <a:ext uri="{FF2B5EF4-FFF2-40B4-BE49-F238E27FC236}">
                <a16:creationId xmlns:a16="http://schemas.microsoft.com/office/drawing/2014/main" id="{45712EFF-5AF8-F575-2809-D8D5B08C1EC4}"/>
              </a:ext>
            </a:extLst>
          </p:cNvPr>
          <p:cNvSpPr>
            <a:spLocks noGrp="1"/>
          </p:cNvSpPr>
          <p:nvPr>
            <p:ph type="dt" sz="half" idx="2"/>
          </p:nvPr>
        </p:nvSpPr>
        <p:spPr>
          <a:xfrm>
            <a:off x="409800" y="6356350"/>
            <a:ext cx="2743200" cy="365125"/>
          </a:xfrm>
          <a:prstGeom prst="rect">
            <a:avLst/>
          </a:prstGeom>
        </p:spPr>
        <p:txBody>
          <a:bodyPr vert="horz" lIns="91440" tIns="45720" rIns="91440" bIns="45720" rtlCol="0" anchor="ctr"/>
          <a:lstStyle>
            <a:lvl1pPr algn="l">
              <a:defRPr lang="de-CH" sz="1200" smtClean="0">
                <a:solidFill>
                  <a:schemeClr val="tx1">
                    <a:tint val="75000"/>
                  </a:schemeClr>
                </a:solidFill>
              </a:defRPr>
            </a:lvl1pPr>
          </a:lstStyle>
          <a:p>
            <a:r>
              <a:rPr lang="de-CH"/>
              <a:t>Sonntag, 6. April 1924</a:t>
            </a:r>
          </a:p>
        </p:txBody>
      </p:sp>
    </p:spTree>
    <p:extLst>
      <p:ext uri="{BB962C8B-B14F-4D97-AF65-F5344CB8AC3E}">
        <p14:creationId xmlns:p14="http://schemas.microsoft.com/office/powerpoint/2010/main" val="3573155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4" r:id="rId4"/>
    <p:sldLayoutId id="2147483657" r:id="rId5"/>
    <p:sldLayoutId id="2147483652" r:id="rId6"/>
    <p:sldLayoutId id="2147483656" r:id="rId7"/>
    <p:sldLayoutId id="2147483653" r:id="rId8"/>
    <p:sldLayoutId id="2147483655" r:id="rId9"/>
  </p:sldLayoutIdLst>
  <p:hf sldNum="0" hdr="0"/>
  <p:txStyles>
    <p:titleStyle>
      <a:lvl1pPr algn="l" defTabSz="914400" rtl="0" eaLnBrk="1" latinLnBrk="0" hangingPunct="1">
        <a:lnSpc>
          <a:spcPct val="90000"/>
        </a:lnSpc>
        <a:spcBef>
          <a:spcPct val="0"/>
        </a:spcBef>
        <a:buNone/>
        <a:defRPr sz="3400" b="1" i="0" kern="1200" baseline="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baseline="0">
          <a:solidFill>
            <a:schemeClr val="tx1"/>
          </a:solidFill>
          <a:latin typeface="+mn-lt"/>
          <a:ea typeface="+mn-ea"/>
          <a:cs typeface="+mn-cs"/>
        </a:defRPr>
      </a:lvl1pPr>
      <a:lvl2pPr marL="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n-lt"/>
          <a:ea typeface="+mn-ea"/>
          <a:cs typeface="+mn-cs"/>
        </a:defRPr>
      </a:lvl2pPr>
      <a:lvl3pPr marL="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latin typeface="+mn-lt"/>
          <a:ea typeface="+mn-ea"/>
          <a:cs typeface="+mn-cs"/>
        </a:defRPr>
      </a:lvl4pPr>
      <a:lvl5pPr marL="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4.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2B0BA9-84A2-1F48-94FF-88D87F7A25A2}"/>
              </a:ext>
            </a:extLst>
          </p:cNvPr>
          <p:cNvSpPr>
            <a:spLocks noGrp="1"/>
          </p:cNvSpPr>
          <p:nvPr>
            <p:ph type="title"/>
          </p:nvPr>
        </p:nvSpPr>
        <p:spPr>
          <a:xfrm>
            <a:off x="221974" y="360000"/>
            <a:ext cx="9741010" cy="1325563"/>
          </a:xfrm>
        </p:spPr>
        <p:txBody>
          <a:bodyPr>
            <a:normAutofit/>
          </a:bodyPr>
          <a:lstStyle/>
          <a:p>
            <a:r>
              <a:rPr lang="de-DE" err="1"/>
              <a:t>Woodcock</a:t>
            </a:r>
            <a:r>
              <a:rPr lang="de-DE"/>
              <a:t> </a:t>
            </a:r>
            <a:r>
              <a:rPr lang="de-DE" err="1"/>
              <a:t>autumn</a:t>
            </a:r>
            <a:r>
              <a:rPr lang="de-DE"/>
              <a:t> </a:t>
            </a:r>
            <a:r>
              <a:rPr lang="de-DE" err="1"/>
              <a:t>migration</a:t>
            </a:r>
            <a:r>
              <a:rPr lang="de-DE"/>
              <a:t> and </a:t>
            </a:r>
            <a:r>
              <a:rPr lang="de-DE" err="1"/>
              <a:t>hunting</a:t>
            </a:r>
            <a:r>
              <a:rPr lang="de-DE"/>
              <a:t>: Are </a:t>
            </a:r>
            <a:r>
              <a:rPr lang="de-DE" err="1"/>
              <a:t>local</a:t>
            </a:r>
            <a:r>
              <a:rPr lang="de-DE"/>
              <a:t> Swiss </a:t>
            </a:r>
            <a:r>
              <a:rPr lang="de-DE" err="1"/>
              <a:t>birds</a:t>
            </a:r>
            <a:r>
              <a:rPr lang="de-DE"/>
              <a:t> </a:t>
            </a:r>
            <a:r>
              <a:rPr lang="de-DE" err="1"/>
              <a:t>exposed</a:t>
            </a:r>
            <a:r>
              <a:rPr lang="de-DE"/>
              <a:t> </a:t>
            </a:r>
            <a:r>
              <a:rPr lang="de-DE" err="1"/>
              <a:t>to</a:t>
            </a:r>
            <a:r>
              <a:rPr lang="de-DE"/>
              <a:t> </a:t>
            </a:r>
            <a:r>
              <a:rPr lang="de-DE" err="1"/>
              <a:t>hunting</a:t>
            </a:r>
            <a:r>
              <a:rPr lang="de-DE"/>
              <a:t> </a:t>
            </a:r>
            <a:r>
              <a:rPr lang="de-DE" err="1"/>
              <a:t>pressure</a:t>
            </a:r>
            <a:r>
              <a:rPr lang="de-DE"/>
              <a:t>?</a:t>
            </a:r>
          </a:p>
        </p:txBody>
      </p:sp>
      <p:pic>
        <p:nvPicPr>
          <p:cNvPr id="4098" name="Picture 2" descr="vogelwarte.ch - Eurasian Woodcock">
            <a:extLst>
              <a:ext uri="{FF2B5EF4-FFF2-40B4-BE49-F238E27FC236}">
                <a16:creationId xmlns:a16="http://schemas.microsoft.com/office/drawing/2014/main" id="{C30F97BF-9005-E7BE-0DD0-7930B4459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00" y="1768833"/>
            <a:ext cx="6394139" cy="4795604"/>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a:extLst>
              <a:ext uri="{FF2B5EF4-FFF2-40B4-BE49-F238E27FC236}">
                <a16:creationId xmlns:a16="http://schemas.microsoft.com/office/drawing/2014/main" id="{F83CDEB1-10F7-11EC-45B1-A75CB3AD4D15}"/>
              </a:ext>
            </a:extLst>
          </p:cNvPr>
          <p:cNvSpPr txBox="1">
            <a:spLocks/>
          </p:cNvSpPr>
          <p:nvPr/>
        </p:nvSpPr>
        <p:spPr>
          <a:xfrm>
            <a:off x="260755" y="4823925"/>
            <a:ext cx="5835245" cy="1219887"/>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6000" b="1" i="0" kern="1200" baseline="0">
                <a:solidFill>
                  <a:schemeClr val="tx1"/>
                </a:solidFill>
                <a:latin typeface="+mn-lt"/>
                <a:ea typeface="+mj-ea"/>
                <a:cs typeface="+mj-cs"/>
              </a:defRPr>
            </a:lvl1pPr>
          </a:lstStyle>
          <a:p>
            <a:r>
              <a:rPr lang="de-DE" sz="2400"/>
              <a:t>Pierre Mollet</a:t>
            </a:r>
          </a:p>
          <a:p>
            <a:r>
              <a:rPr lang="de-DE" sz="2400"/>
              <a:t>Martin Grüebler</a:t>
            </a:r>
          </a:p>
          <a:p>
            <a:r>
              <a:rPr lang="de-DE" sz="2400"/>
              <a:t>Steffen Oppel</a:t>
            </a:r>
          </a:p>
          <a:p>
            <a:r>
              <a:rPr lang="de-DE" sz="2400"/>
              <a:t>Elizabeth Yohannes</a:t>
            </a:r>
          </a:p>
          <a:p>
            <a:r>
              <a:rPr lang="de-DE" sz="2400"/>
              <a:t>Gilberto Pasinelli</a:t>
            </a:r>
          </a:p>
        </p:txBody>
      </p:sp>
    </p:spTree>
    <p:extLst>
      <p:ext uri="{BB962C8B-B14F-4D97-AF65-F5344CB8AC3E}">
        <p14:creationId xmlns:p14="http://schemas.microsoft.com/office/powerpoint/2010/main" val="2433069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676EC-B489-60D9-4E83-9BD77EF8CD0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422349A-7473-192F-31E4-B014771986BD}"/>
              </a:ext>
            </a:extLst>
          </p:cNvPr>
          <p:cNvSpPr>
            <a:spLocks noGrp="1"/>
          </p:cNvSpPr>
          <p:nvPr>
            <p:ph type="title"/>
          </p:nvPr>
        </p:nvSpPr>
        <p:spPr>
          <a:xfrm>
            <a:off x="221974" y="360000"/>
            <a:ext cx="9741010" cy="1325563"/>
          </a:xfrm>
        </p:spPr>
        <p:txBody>
          <a:bodyPr>
            <a:normAutofit/>
          </a:bodyPr>
          <a:lstStyle/>
          <a:p>
            <a:r>
              <a:rPr lang="de-DE"/>
              <a:t>Feather </a:t>
            </a:r>
            <a:r>
              <a:rPr lang="de-DE" err="1"/>
              <a:t>collection</a:t>
            </a:r>
            <a:r>
              <a:rPr lang="de-DE"/>
              <a:t> of </a:t>
            </a:r>
            <a:r>
              <a:rPr lang="de-DE" err="1"/>
              <a:t>woodcocks</a:t>
            </a:r>
            <a:endParaRPr lang="de-DE"/>
          </a:p>
        </p:txBody>
      </p:sp>
      <p:sp>
        <p:nvSpPr>
          <p:cNvPr id="6" name="Inhaltsplatzhalter 2">
            <a:extLst>
              <a:ext uri="{FF2B5EF4-FFF2-40B4-BE49-F238E27FC236}">
                <a16:creationId xmlns:a16="http://schemas.microsoft.com/office/drawing/2014/main" id="{1F2CC9D6-69A0-B017-563C-96650EBC45DC}"/>
              </a:ext>
            </a:extLst>
          </p:cNvPr>
          <p:cNvSpPr>
            <a:spLocks noGrp="1"/>
          </p:cNvSpPr>
          <p:nvPr>
            <p:ph idx="1"/>
          </p:nvPr>
        </p:nvSpPr>
        <p:spPr>
          <a:xfrm>
            <a:off x="294199" y="1174096"/>
            <a:ext cx="11248969" cy="1744595"/>
          </a:xfrm>
        </p:spPr>
        <p:txBody>
          <a:bodyPr>
            <a:normAutofit lnSpcReduction="10000"/>
          </a:bodyPr>
          <a:lstStyle/>
          <a:p>
            <a:r>
              <a:rPr lang="de-CH" sz="2400" err="1"/>
              <a:t>collected</a:t>
            </a:r>
            <a:r>
              <a:rPr lang="de-CH" sz="2400"/>
              <a:t> </a:t>
            </a:r>
            <a:r>
              <a:rPr lang="de-CH" sz="2400" err="1"/>
              <a:t>feathers</a:t>
            </a:r>
            <a:r>
              <a:rPr lang="de-CH" sz="2400"/>
              <a:t> of 72 </a:t>
            </a:r>
            <a:r>
              <a:rPr lang="de-CH" sz="2400" err="1"/>
              <a:t>woodcocks</a:t>
            </a:r>
            <a:r>
              <a:rPr lang="de-CH" sz="2400"/>
              <a:t> </a:t>
            </a:r>
            <a:r>
              <a:rPr lang="de-CH" sz="2400" err="1"/>
              <a:t>caught</a:t>
            </a:r>
            <a:r>
              <a:rPr lang="de-CH" sz="2400"/>
              <a:t> </a:t>
            </a:r>
            <a:r>
              <a:rPr lang="de-CH" sz="2400" err="1"/>
              <a:t>during</a:t>
            </a:r>
            <a:r>
              <a:rPr lang="de-CH" sz="2400"/>
              <a:t> </a:t>
            </a:r>
            <a:r>
              <a:rPr lang="de-CH" sz="2400" err="1"/>
              <a:t>breeding</a:t>
            </a:r>
            <a:r>
              <a:rPr lang="de-CH" sz="2400"/>
              <a:t> </a:t>
            </a:r>
            <a:r>
              <a:rPr lang="de-CH" sz="2400" err="1"/>
              <a:t>season</a:t>
            </a:r>
            <a:r>
              <a:rPr lang="de-CH" sz="2400"/>
              <a:t> (</a:t>
            </a:r>
            <a:r>
              <a:rPr lang="de-CH" sz="2400" err="1"/>
              <a:t>known</a:t>
            </a:r>
            <a:r>
              <a:rPr lang="de-CH" sz="2400"/>
              <a:t> </a:t>
            </a:r>
            <a:r>
              <a:rPr lang="de-CH" sz="2400" err="1"/>
              <a:t>origin</a:t>
            </a:r>
            <a:r>
              <a:rPr lang="de-CH" sz="2400"/>
              <a:t>) </a:t>
            </a:r>
          </a:p>
          <a:p>
            <a:r>
              <a:rPr lang="de-CH" sz="2400" b="0" i="0">
                <a:effectLst/>
              </a:rPr>
              <a:t>asked </a:t>
            </a:r>
            <a:r>
              <a:rPr lang="de-CH" sz="2400" b="0" i="0" err="1">
                <a:effectLst/>
              </a:rPr>
              <a:t>hunters</a:t>
            </a:r>
            <a:r>
              <a:rPr lang="de-CH" sz="2400" b="0" i="0">
                <a:effectLst/>
              </a:rPr>
              <a:t> to </a:t>
            </a:r>
            <a:r>
              <a:rPr lang="de-CH" sz="2400" b="0" i="0" err="1">
                <a:effectLst/>
              </a:rPr>
              <a:t>provide</a:t>
            </a:r>
            <a:r>
              <a:rPr lang="de-CH" sz="2400" b="0" i="0">
                <a:effectLst/>
              </a:rPr>
              <a:t> </a:t>
            </a:r>
            <a:r>
              <a:rPr lang="de-CH" sz="2400" b="0" i="0" err="1">
                <a:effectLst/>
              </a:rPr>
              <a:t>wing</a:t>
            </a:r>
            <a:r>
              <a:rPr lang="de-CH" sz="2400" b="0" i="0">
                <a:effectLst/>
              </a:rPr>
              <a:t> </a:t>
            </a:r>
            <a:r>
              <a:rPr lang="de-CH" sz="2400" b="0" i="0" err="1">
                <a:effectLst/>
              </a:rPr>
              <a:t>feathers</a:t>
            </a:r>
            <a:r>
              <a:rPr lang="de-CH" sz="2400" b="0" i="0">
                <a:effectLst/>
              </a:rPr>
              <a:t> </a:t>
            </a:r>
            <a:r>
              <a:rPr lang="de-CH" sz="2400" b="0" i="0" err="1">
                <a:effectLst/>
              </a:rPr>
              <a:t>from</a:t>
            </a:r>
            <a:r>
              <a:rPr lang="de-CH" sz="2400" b="0" i="0">
                <a:effectLst/>
              </a:rPr>
              <a:t> 2013 – 2017 (n = 842)</a:t>
            </a:r>
          </a:p>
          <a:p>
            <a:r>
              <a:rPr lang="de-CH" sz="2400" err="1"/>
              <a:t>analysed</a:t>
            </a:r>
            <a:r>
              <a:rPr lang="de-CH" sz="2400"/>
              <a:t> hydrogen isotope </a:t>
            </a:r>
            <a:r>
              <a:rPr lang="de-CH" sz="2400" err="1"/>
              <a:t>ratios</a:t>
            </a:r>
            <a:r>
              <a:rPr lang="de-CH" sz="2400"/>
              <a:t> in </a:t>
            </a:r>
            <a:r>
              <a:rPr lang="de-CH" sz="2400" err="1"/>
              <a:t>feathers</a:t>
            </a:r>
            <a:endParaRPr lang="de-CH" sz="2400"/>
          </a:p>
          <a:p>
            <a:r>
              <a:rPr lang="de-CH" sz="2400" err="1"/>
              <a:t>a</a:t>
            </a:r>
            <a:r>
              <a:rPr lang="de-CH" sz="2400" b="0" i="0" err="1">
                <a:effectLst/>
              </a:rPr>
              <a:t>cquired</a:t>
            </a:r>
            <a:r>
              <a:rPr lang="de-CH" sz="2400" b="0" i="0">
                <a:effectLst/>
              </a:rPr>
              <a:t> </a:t>
            </a:r>
            <a:r>
              <a:rPr lang="de-CH" sz="2400" b="0" i="0" err="1">
                <a:effectLst/>
              </a:rPr>
              <a:t>data</a:t>
            </a:r>
            <a:r>
              <a:rPr lang="de-CH" sz="2400" b="0" i="0">
                <a:effectLst/>
              </a:rPr>
              <a:t> of </a:t>
            </a:r>
            <a:r>
              <a:rPr lang="de-CH" sz="2400" b="0" i="0" err="1">
                <a:effectLst/>
              </a:rPr>
              <a:t>another</a:t>
            </a:r>
            <a:r>
              <a:rPr lang="de-CH" sz="2400" b="0" i="0">
                <a:effectLst/>
              </a:rPr>
              <a:t> 134 </a:t>
            </a:r>
            <a:r>
              <a:rPr lang="de-CH" sz="2400" b="0" i="0" err="1">
                <a:effectLst/>
              </a:rPr>
              <a:t>woodcock</a:t>
            </a:r>
            <a:r>
              <a:rPr lang="de-CH" sz="2400" b="0" i="0">
                <a:effectLst/>
              </a:rPr>
              <a:t> </a:t>
            </a:r>
            <a:r>
              <a:rPr lang="de-CH" sz="2400" b="0" i="0" err="1">
                <a:effectLst/>
              </a:rPr>
              <a:t>samples</a:t>
            </a:r>
            <a:r>
              <a:rPr lang="de-CH" sz="2400" b="0" i="0">
                <a:effectLst/>
              </a:rPr>
              <a:t> </a:t>
            </a:r>
            <a:r>
              <a:rPr lang="de-CH" sz="2400" b="0" i="0" err="1">
                <a:effectLst/>
              </a:rPr>
              <a:t>across</a:t>
            </a:r>
            <a:r>
              <a:rPr lang="de-CH" sz="2400" b="0" i="0">
                <a:effectLst/>
              </a:rPr>
              <a:t> Europe (</a:t>
            </a:r>
            <a:r>
              <a:rPr lang="de-CH" sz="2400" b="0" i="0" err="1">
                <a:effectLst/>
              </a:rPr>
              <a:t>known</a:t>
            </a:r>
            <a:r>
              <a:rPr lang="de-CH" sz="2400" b="0" i="0">
                <a:effectLst/>
              </a:rPr>
              <a:t> </a:t>
            </a:r>
            <a:r>
              <a:rPr lang="de-CH" sz="2400" b="0" i="0" err="1">
                <a:effectLst/>
              </a:rPr>
              <a:t>origin</a:t>
            </a:r>
            <a:r>
              <a:rPr lang="de-CH" sz="2400" b="0" i="0">
                <a:effectLst/>
              </a:rPr>
              <a:t>)</a:t>
            </a:r>
            <a:endParaRPr lang="de-DE" sz="2400"/>
          </a:p>
        </p:txBody>
      </p:sp>
      <p:pic>
        <p:nvPicPr>
          <p:cNvPr id="1026" name="Picture 2" descr="vogelwarte.ch - Jagd und Verfolgung durch den Menschen">
            <a:extLst>
              <a:ext uri="{FF2B5EF4-FFF2-40B4-BE49-F238E27FC236}">
                <a16:creationId xmlns:a16="http://schemas.microsoft.com/office/drawing/2014/main" id="{739D48CB-9B52-65BD-8867-DCDAA79EE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74" y="3157277"/>
            <a:ext cx="4301018" cy="28493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leiner Vogel, große Jagd | PASSION Magazin">
            <a:extLst>
              <a:ext uri="{FF2B5EF4-FFF2-40B4-BE49-F238E27FC236}">
                <a16:creationId xmlns:a16="http://schemas.microsoft.com/office/drawing/2014/main" id="{E27D9BE0-F28F-B271-B0C4-8302EF5A11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320" y="3157751"/>
            <a:ext cx="2218405" cy="28488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ccia alla beccaccia 2020: le regine di Fiordimonte">
            <a:extLst>
              <a:ext uri="{FF2B5EF4-FFF2-40B4-BE49-F238E27FC236}">
                <a16:creationId xmlns:a16="http://schemas.microsoft.com/office/drawing/2014/main" id="{93C2DB69-12DA-58D2-B031-E4B6DDAEC2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4053" y="3157751"/>
            <a:ext cx="5064610" cy="2848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88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9D90E-A016-5146-C3DD-3C07E1E0E1E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F8C141E-7D2C-1ECE-F70B-DC6E89B0AE61}"/>
              </a:ext>
            </a:extLst>
          </p:cNvPr>
          <p:cNvSpPr>
            <a:spLocks noGrp="1"/>
          </p:cNvSpPr>
          <p:nvPr>
            <p:ph type="title"/>
          </p:nvPr>
        </p:nvSpPr>
        <p:spPr>
          <a:xfrm>
            <a:off x="221973" y="360000"/>
            <a:ext cx="10322809" cy="1325563"/>
          </a:xfrm>
        </p:spPr>
        <p:txBody>
          <a:bodyPr>
            <a:normAutofit/>
          </a:bodyPr>
          <a:lstStyle/>
          <a:p>
            <a:r>
              <a:rPr lang="de-DE"/>
              <a:t>Background on </a:t>
            </a:r>
            <a:r>
              <a:rPr lang="de-DE" err="1"/>
              <a:t>geographic</a:t>
            </a:r>
            <a:r>
              <a:rPr lang="de-DE"/>
              <a:t> </a:t>
            </a:r>
            <a:r>
              <a:rPr lang="de-DE" err="1"/>
              <a:t>assignment</a:t>
            </a:r>
            <a:r>
              <a:rPr lang="de-DE"/>
              <a:t> </a:t>
            </a:r>
            <a:r>
              <a:rPr lang="de-DE" err="1"/>
              <a:t>with</a:t>
            </a:r>
            <a:r>
              <a:rPr lang="de-DE"/>
              <a:t> isotopes</a:t>
            </a:r>
          </a:p>
        </p:txBody>
      </p:sp>
      <p:sp>
        <p:nvSpPr>
          <p:cNvPr id="3" name="Inhaltsplatzhalter 2">
            <a:extLst>
              <a:ext uri="{FF2B5EF4-FFF2-40B4-BE49-F238E27FC236}">
                <a16:creationId xmlns:a16="http://schemas.microsoft.com/office/drawing/2014/main" id="{2701558C-E16D-3870-222A-048EF1DE1F6C}"/>
              </a:ext>
            </a:extLst>
          </p:cNvPr>
          <p:cNvSpPr>
            <a:spLocks noGrp="1"/>
          </p:cNvSpPr>
          <p:nvPr>
            <p:ph idx="1"/>
          </p:nvPr>
        </p:nvSpPr>
        <p:spPr>
          <a:xfrm>
            <a:off x="294199" y="1200647"/>
            <a:ext cx="10888649" cy="1791935"/>
          </a:xfrm>
        </p:spPr>
        <p:txBody>
          <a:bodyPr>
            <a:noAutofit/>
          </a:bodyPr>
          <a:lstStyle/>
          <a:p>
            <a:r>
              <a:rPr lang="de-CH" sz="2400" err="1"/>
              <a:t>geographic</a:t>
            </a:r>
            <a:r>
              <a:rPr lang="de-CH" sz="2400"/>
              <a:t> </a:t>
            </a:r>
            <a:r>
              <a:rPr lang="de-CH" sz="2400" err="1"/>
              <a:t>patterns</a:t>
            </a:r>
            <a:r>
              <a:rPr lang="de-CH" sz="2400"/>
              <a:t> of isotope </a:t>
            </a:r>
            <a:r>
              <a:rPr lang="de-CH" sz="2400" err="1"/>
              <a:t>ratios</a:t>
            </a:r>
            <a:r>
              <a:rPr lang="de-CH" sz="2400"/>
              <a:t> in </a:t>
            </a:r>
            <a:r>
              <a:rPr lang="de-CH" sz="2400" err="1"/>
              <a:t>rainwater</a:t>
            </a:r>
            <a:r>
              <a:rPr lang="de-CH" sz="2400"/>
              <a:t> due to </a:t>
            </a:r>
            <a:r>
              <a:rPr lang="de-CH" sz="2400" err="1"/>
              <a:t>circulation</a:t>
            </a:r>
            <a:r>
              <a:rPr lang="de-CH" sz="2400"/>
              <a:t> </a:t>
            </a:r>
            <a:r>
              <a:rPr lang="de-CH" sz="2400" err="1"/>
              <a:t>processes</a:t>
            </a:r>
            <a:endParaRPr lang="de-CH" sz="2400"/>
          </a:p>
          <a:p>
            <a:r>
              <a:rPr lang="de-CH" sz="2400"/>
              <a:t>h</a:t>
            </a:r>
            <a:r>
              <a:rPr lang="de-CH" sz="2400" b="0" i="0">
                <a:effectLst/>
              </a:rPr>
              <a:t>eavy isotope </a:t>
            </a:r>
            <a:r>
              <a:rPr lang="de-CH" sz="2400" b="0" i="0" err="1">
                <a:effectLst/>
              </a:rPr>
              <a:t>rains</a:t>
            </a:r>
            <a:r>
              <a:rPr lang="de-CH" sz="2400" b="0" i="0">
                <a:effectLst/>
              </a:rPr>
              <a:t> out -&gt; </a:t>
            </a:r>
            <a:r>
              <a:rPr lang="de-CH" sz="2400" b="0" i="0" err="1">
                <a:effectLst/>
              </a:rPr>
              <a:t>higher</a:t>
            </a:r>
            <a:r>
              <a:rPr lang="de-CH" sz="2400" b="0" i="0">
                <a:effectLst/>
              </a:rPr>
              <a:t> </a:t>
            </a:r>
            <a:r>
              <a:rPr lang="de-CH" sz="2400" b="0" i="0" err="1">
                <a:effectLst/>
              </a:rPr>
              <a:t>elevations</a:t>
            </a:r>
            <a:r>
              <a:rPr lang="de-CH" sz="2400" b="0" i="0">
                <a:effectLst/>
              </a:rPr>
              <a:t> and </a:t>
            </a:r>
            <a:r>
              <a:rPr lang="de-CH" sz="2400" b="0" i="0" err="1">
                <a:effectLst/>
              </a:rPr>
              <a:t>more</a:t>
            </a:r>
            <a:r>
              <a:rPr lang="de-CH" sz="2400" b="0" i="0">
                <a:effectLst/>
              </a:rPr>
              <a:t> </a:t>
            </a:r>
            <a:r>
              <a:rPr lang="de-CH" sz="2400" b="0" i="0" err="1">
                <a:effectLst/>
              </a:rPr>
              <a:t>continental</a:t>
            </a:r>
            <a:r>
              <a:rPr lang="de-CH" sz="2400" b="0" i="0">
                <a:effectLst/>
              </a:rPr>
              <a:t> </a:t>
            </a:r>
            <a:r>
              <a:rPr lang="de-CH" sz="2400" b="0" i="0" err="1">
                <a:effectLst/>
              </a:rPr>
              <a:t>areas</a:t>
            </a:r>
            <a:r>
              <a:rPr lang="de-CH" sz="2400" b="0" i="0">
                <a:effectLst/>
              </a:rPr>
              <a:t> </a:t>
            </a:r>
            <a:r>
              <a:rPr lang="de-CH" sz="2400" b="0" i="0" err="1">
                <a:effectLst/>
              </a:rPr>
              <a:t>usually</a:t>
            </a:r>
            <a:r>
              <a:rPr lang="de-CH" sz="2400"/>
              <a:t>	</a:t>
            </a:r>
            <a:r>
              <a:rPr lang="de-CH" sz="2400" b="0" i="0" err="1">
                <a:effectLst/>
              </a:rPr>
              <a:t>depleted</a:t>
            </a:r>
            <a:r>
              <a:rPr lang="de-CH" sz="2400" b="0" i="0">
                <a:effectLst/>
              </a:rPr>
              <a:t> in </a:t>
            </a:r>
            <a:r>
              <a:rPr lang="de-DE" sz="2400" baseline="30000"/>
              <a:t>2</a:t>
            </a:r>
            <a:r>
              <a:rPr lang="de-DE" sz="2400"/>
              <a:t>H</a:t>
            </a:r>
            <a:r>
              <a:rPr lang="de-DE" sz="2400" baseline="-25000"/>
              <a:t>rain</a:t>
            </a:r>
            <a:r>
              <a:rPr lang="de-CH" sz="2400" b="0" i="0">
                <a:effectLst/>
              </a:rPr>
              <a:t> (</a:t>
            </a:r>
            <a:r>
              <a:rPr lang="de-CH" sz="2400" b="0" i="0" err="1">
                <a:effectLst/>
              </a:rPr>
              <a:t>more</a:t>
            </a:r>
            <a:r>
              <a:rPr lang="de-CH" sz="2400" b="0" i="0">
                <a:effectLst/>
              </a:rPr>
              <a:t> negative hydrogen isotope </a:t>
            </a:r>
            <a:r>
              <a:rPr lang="de-CH" sz="2400" b="0" i="0" err="1">
                <a:effectLst/>
              </a:rPr>
              <a:t>ratio</a:t>
            </a:r>
            <a:r>
              <a:rPr lang="de-CH" sz="2400" b="0" i="0">
                <a:effectLst/>
              </a:rPr>
              <a:t> </a:t>
            </a:r>
            <a:r>
              <a:rPr lang="de-DE" sz="2400">
                <a:latin typeface="Symbol" panose="05050102010706020507" pitchFamily="18" charset="2"/>
              </a:rPr>
              <a:t>d</a:t>
            </a:r>
            <a:r>
              <a:rPr lang="de-DE" sz="2400" baseline="30000"/>
              <a:t>2</a:t>
            </a:r>
            <a:r>
              <a:rPr lang="de-DE" sz="2400"/>
              <a:t>H</a:t>
            </a:r>
            <a:r>
              <a:rPr lang="de-DE" sz="2400" baseline="-25000"/>
              <a:t>rain</a:t>
            </a:r>
            <a:r>
              <a:rPr lang="de-CH" sz="2400" b="0" i="0">
                <a:effectLst/>
              </a:rPr>
              <a:t>)</a:t>
            </a:r>
          </a:p>
          <a:p>
            <a:r>
              <a:rPr lang="de-CH" sz="2400" err="1"/>
              <a:t>this</a:t>
            </a:r>
            <a:r>
              <a:rPr lang="de-CH" sz="2400"/>
              <a:t> </a:t>
            </a:r>
            <a:r>
              <a:rPr lang="de-CH" sz="2400" err="1"/>
              <a:t>geographic</a:t>
            </a:r>
            <a:r>
              <a:rPr lang="de-CH" sz="2400"/>
              <a:t> </a:t>
            </a:r>
            <a:r>
              <a:rPr lang="de-CH" sz="2400" err="1"/>
              <a:t>pattern</a:t>
            </a:r>
            <a:r>
              <a:rPr lang="de-CH" sz="2400"/>
              <a:t> </a:t>
            </a:r>
            <a:r>
              <a:rPr lang="de-CH" sz="2400" err="1"/>
              <a:t>can</a:t>
            </a:r>
            <a:r>
              <a:rPr lang="de-CH" sz="2400"/>
              <a:t> </a:t>
            </a:r>
            <a:r>
              <a:rPr lang="de-CH" sz="2400" err="1"/>
              <a:t>potentially</a:t>
            </a:r>
            <a:r>
              <a:rPr lang="de-CH" sz="2400"/>
              <a:t> </a:t>
            </a:r>
            <a:r>
              <a:rPr lang="de-CH" sz="2400" err="1"/>
              <a:t>be</a:t>
            </a:r>
            <a:r>
              <a:rPr lang="de-CH" sz="2400"/>
              <a:t> </a:t>
            </a:r>
            <a:r>
              <a:rPr lang="de-CH" sz="2400" err="1"/>
              <a:t>used</a:t>
            </a:r>
            <a:r>
              <a:rPr lang="de-CH" sz="2400"/>
              <a:t> </a:t>
            </a:r>
            <a:r>
              <a:rPr lang="de-CH" sz="2400" err="1"/>
              <a:t>to</a:t>
            </a:r>
            <a:r>
              <a:rPr lang="de-CH" sz="2400"/>
              <a:t> </a:t>
            </a:r>
            <a:r>
              <a:rPr lang="de-CH" sz="2400" err="1"/>
              <a:t>infer</a:t>
            </a:r>
            <a:r>
              <a:rPr lang="de-CH" sz="2400"/>
              <a:t> </a:t>
            </a:r>
            <a:r>
              <a:rPr lang="de-CH" sz="2400" err="1"/>
              <a:t>origins</a:t>
            </a:r>
            <a:r>
              <a:rPr lang="de-CH" sz="2400"/>
              <a:t> of birds</a:t>
            </a:r>
            <a:endParaRPr lang="de-DE" sz="2400"/>
          </a:p>
        </p:txBody>
      </p:sp>
      <p:pic>
        <p:nvPicPr>
          <p:cNvPr id="6" name="Picture 5">
            <a:extLst>
              <a:ext uri="{FF2B5EF4-FFF2-40B4-BE49-F238E27FC236}">
                <a16:creationId xmlns:a16="http://schemas.microsoft.com/office/drawing/2014/main" id="{56F4666F-988F-D2F4-C76C-BB47D1093392}"/>
              </a:ext>
            </a:extLst>
          </p:cNvPr>
          <p:cNvPicPr>
            <a:picLocks noChangeAspect="1"/>
          </p:cNvPicPr>
          <p:nvPr/>
        </p:nvPicPr>
        <p:blipFill>
          <a:blip r:embed="rId2"/>
          <a:stretch>
            <a:fillRect/>
          </a:stretch>
        </p:blipFill>
        <p:spPr>
          <a:xfrm>
            <a:off x="3585881" y="2918454"/>
            <a:ext cx="4625058" cy="3812627"/>
          </a:xfrm>
          <a:prstGeom prst="rect">
            <a:avLst/>
          </a:prstGeom>
        </p:spPr>
      </p:pic>
    </p:spTree>
    <p:extLst>
      <p:ext uri="{BB962C8B-B14F-4D97-AF65-F5344CB8AC3E}">
        <p14:creationId xmlns:p14="http://schemas.microsoft.com/office/powerpoint/2010/main" val="3229861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245DB-2A2A-7EF6-5CB1-F2E3036DB0E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5CA4446-A4F3-D07E-A48C-8855AD1617CC}"/>
              </a:ext>
            </a:extLst>
          </p:cNvPr>
          <p:cNvSpPr>
            <a:spLocks noGrp="1"/>
          </p:cNvSpPr>
          <p:nvPr>
            <p:ph type="title"/>
          </p:nvPr>
        </p:nvSpPr>
        <p:spPr>
          <a:xfrm>
            <a:off x="221973" y="360000"/>
            <a:ext cx="10322809" cy="1325563"/>
          </a:xfrm>
        </p:spPr>
        <p:txBody>
          <a:bodyPr>
            <a:normAutofit/>
          </a:bodyPr>
          <a:lstStyle/>
          <a:p>
            <a:r>
              <a:rPr lang="de-DE" err="1"/>
              <a:t>Limitations</a:t>
            </a:r>
            <a:r>
              <a:rPr lang="de-DE"/>
              <a:t> of </a:t>
            </a:r>
            <a:r>
              <a:rPr lang="de-DE" err="1"/>
              <a:t>geographic</a:t>
            </a:r>
            <a:r>
              <a:rPr lang="de-DE"/>
              <a:t> </a:t>
            </a:r>
            <a:r>
              <a:rPr lang="de-DE" err="1"/>
              <a:t>assignment</a:t>
            </a:r>
            <a:endParaRPr lang="de-DE"/>
          </a:p>
        </p:txBody>
      </p:sp>
      <p:sp>
        <p:nvSpPr>
          <p:cNvPr id="3" name="Inhaltsplatzhalter 2">
            <a:extLst>
              <a:ext uri="{FF2B5EF4-FFF2-40B4-BE49-F238E27FC236}">
                <a16:creationId xmlns:a16="http://schemas.microsoft.com/office/drawing/2014/main" id="{1367AA60-5983-3C0D-78F2-EA067522D05A}"/>
              </a:ext>
            </a:extLst>
          </p:cNvPr>
          <p:cNvSpPr>
            <a:spLocks noGrp="1"/>
          </p:cNvSpPr>
          <p:nvPr>
            <p:ph idx="1"/>
          </p:nvPr>
        </p:nvSpPr>
        <p:spPr>
          <a:xfrm>
            <a:off x="294199" y="933794"/>
            <a:ext cx="10888649" cy="1403002"/>
          </a:xfrm>
        </p:spPr>
        <p:txBody>
          <a:bodyPr>
            <a:noAutofit/>
          </a:bodyPr>
          <a:lstStyle/>
          <a:p>
            <a:r>
              <a:rPr lang="de-DE" sz="2400">
                <a:latin typeface="Symbol" panose="05050102010706020507" pitchFamily="18" charset="2"/>
              </a:rPr>
              <a:t>d</a:t>
            </a:r>
            <a:r>
              <a:rPr lang="de-DE" sz="2400" baseline="30000"/>
              <a:t>2</a:t>
            </a:r>
            <a:r>
              <a:rPr lang="de-DE" sz="2400"/>
              <a:t>H</a:t>
            </a:r>
            <a:r>
              <a:rPr lang="de-DE" sz="2400" baseline="-25000"/>
              <a:t>rain</a:t>
            </a:r>
            <a:r>
              <a:rPr lang="de-CH" sz="2400"/>
              <a:t> </a:t>
            </a:r>
            <a:r>
              <a:rPr lang="de-CH" sz="2400" err="1"/>
              <a:t>does</a:t>
            </a:r>
            <a:r>
              <a:rPr lang="de-CH" sz="2400"/>
              <a:t> not </a:t>
            </a:r>
            <a:r>
              <a:rPr lang="de-CH" sz="2400" err="1"/>
              <a:t>necessarily</a:t>
            </a:r>
            <a:r>
              <a:rPr lang="de-CH" sz="2400"/>
              <a:t> </a:t>
            </a:r>
            <a:r>
              <a:rPr lang="de-CH" sz="2400" err="1"/>
              <a:t>reflect</a:t>
            </a:r>
            <a:r>
              <a:rPr lang="de-CH" sz="2400"/>
              <a:t> </a:t>
            </a:r>
            <a:r>
              <a:rPr lang="de-CH" sz="2400" err="1"/>
              <a:t>the</a:t>
            </a:r>
            <a:r>
              <a:rPr lang="de-CH" sz="2400"/>
              <a:t> </a:t>
            </a:r>
            <a:r>
              <a:rPr lang="de-CH" sz="2400" err="1"/>
              <a:t>dietary</a:t>
            </a:r>
            <a:r>
              <a:rPr lang="de-CH" sz="2400"/>
              <a:t> source </a:t>
            </a:r>
            <a:r>
              <a:rPr lang="de-CH" sz="2400" err="1"/>
              <a:t>for</a:t>
            </a:r>
            <a:r>
              <a:rPr lang="de-CH" sz="2400"/>
              <a:t> </a:t>
            </a:r>
            <a:r>
              <a:rPr lang="de-CH" sz="2400" err="1"/>
              <a:t>birds</a:t>
            </a:r>
            <a:endParaRPr lang="de-CH" sz="2400"/>
          </a:p>
          <a:p>
            <a:r>
              <a:rPr lang="de-CH" sz="2400" err="1"/>
              <a:t>fractionation</a:t>
            </a:r>
            <a:r>
              <a:rPr lang="de-CH" sz="2400"/>
              <a:t> </a:t>
            </a:r>
            <a:r>
              <a:rPr lang="de-CH" sz="2400" err="1"/>
              <a:t>between</a:t>
            </a:r>
            <a:r>
              <a:rPr lang="de-CH" sz="2400"/>
              <a:t> </a:t>
            </a:r>
            <a:r>
              <a:rPr lang="de-CH" sz="2400" err="1"/>
              <a:t>diet</a:t>
            </a:r>
            <a:r>
              <a:rPr lang="de-CH" sz="2400"/>
              <a:t> and </a:t>
            </a:r>
            <a:r>
              <a:rPr lang="de-CH" sz="2400" err="1"/>
              <a:t>feather</a:t>
            </a:r>
            <a:r>
              <a:rPr lang="de-CH" sz="2400"/>
              <a:t> </a:t>
            </a:r>
            <a:r>
              <a:rPr lang="de-CH" sz="2400" err="1"/>
              <a:t>leads</a:t>
            </a:r>
            <a:r>
              <a:rPr lang="de-CH" sz="2400"/>
              <a:t> to </a:t>
            </a:r>
            <a:r>
              <a:rPr lang="de-CH" sz="2400" err="1"/>
              <a:t>depletion</a:t>
            </a:r>
            <a:r>
              <a:rPr lang="de-CH" sz="2400"/>
              <a:t> of </a:t>
            </a:r>
            <a:r>
              <a:rPr lang="de-DE" sz="2400">
                <a:latin typeface="Symbol" panose="05050102010706020507" pitchFamily="18" charset="2"/>
              </a:rPr>
              <a:t>d</a:t>
            </a:r>
            <a:r>
              <a:rPr lang="de-DE" sz="2400" baseline="30000"/>
              <a:t>2</a:t>
            </a:r>
            <a:r>
              <a:rPr lang="de-DE" sz="2400"/>
              <a:t>H</a:t>
            </a:r>
            <a:r>
              <a:rPr lang="de-DE" sz="2400" baseline="-25000"/>
              <a:t>feather</a:t>
            </a:r>
          </a:p>
          <a:p>
            <a:r>
              <a:rPr lang="de-CH" sz="2400" err="1"/>
              <a:t>using</a:t>
            </a:r>
            <a:r>
              <a:rPr lang="de-CH" sz="2400"/>
              <a:t> </a:t>
            </a:r>
            <a:r>
              <a:rPr lang="de-CH" sz="2400" err="1"/>
              <a:t>our</a:t>
            </a:r>
            <a:r>
              <a:rPr lang="de-CH" sz="2400"/>
              <a:t> </a:t>
            </a:r>
            <a:r>
              <a:rPr lang="de-CH" sz="2400" err="1"/>
              <a:t>known-origin</a:t>
            </a:r>
            <a:r>
              <a:rPr lang="de-CH" sz="2400"/>
              <a:t> </a:t>
            </a:r>
            <a:r>
              <a:rPr lang="de-CH" sz="2400" err="1"/>
              <a:t>samples</a:t>
            </a:r>
            <a:r>
              <a:rPr lang="de-CH" sz="2400"/>
              <a:t> </a:t>
            </a:r>
            <a:r>
              <a:rPr lang="de-CH" sz="2400" err="1"/>
              <a:t>we</a:t>
            </a:r>
            <a:r>
              <a:rPr lang="de-CH" sz="2400"/>
              <a:t> </a:t>
            </a:r>
            <a:r>
              <a:rPr lang="de-CH" sz="2400" err="1"/>
              <a:t>calibrated</a:t>
            </a:r>
            <a:r>
              <a:rPr lang="de-CH" sz="2400"/>
              <a:t> </a:t>
            </a:r>
            <a:r>
              <a:rPr lang="de-CH" sz="2400" err="1"/>
              <a:t>this</a:t>
            </a:r>
            <a:r>
              <a:rPr lang="de-CH" sz="2400"/>
              <a:t> </a:t>
            </a:r>
            <a:r>
              <a:rPr lang="de-CH" sz="2400" err="1"/>
              <a:t>relationship</a:t>
            </a:r>
            <a:endParaRPr lang="de-DE" sz="2400"/>
          </a:p>
        </p:txBody>
      </p:sp>
      <p:grpSp>
        <p:nvGrpSpPr>
          <p:cNvPr id="10" name="Group 9">
            <a:extLst>
              <a:ext uri="{FF2B5EF4-FFF2-40B4-BE49-F238E27FC236}">
                <a16:creationId xmlns:a16="http://schemas.microsoft.com/office/drawing/2014/main" id="{487609EE-6CD3-940B-34D8-968A29924567}"/>
              </a:ext>
            </a:extLst>
          </p:cNvPr>
          <p:cNvGrpSpPr/>
          <p:nvPr/>
        </p:nvGrpSpPr>
        <p:grpSpPr>
          <a:xfrm>
            <a:off x="745379" y="2513686"/>
            <a:ext cx="10437469" cy="4260281"/>
            <a:chOff x="745379" y="2513686"/>
            <a:chExt cx="10437469" cy="4260281"/>
          </a:xfrm>
        </p:grpSpPr>
        <p:pic>
          <p:nvPicPr>
            <p:cNvPr id="7" name="Picture 6">
              <a:extLst>
                <a:ext uri="{FF2B5EF4-FFF2-40B4-BE49-F238E27FC236}">
                  <a16:creationId xmlns:a16="http://schemas.microsoft.com/office/drawing/2014/main" id="{4CFD2AE4-6CD9-A39B-CD58-91144886BEC4}"/>
                </a:ext>
              </a:extLst>
            </p:cNvPr>
            <p:cNvPicPr>
              <a:picLocks noChangeAspect="1"/>
            </p:cNvPicPr>
            <p:nvPr/>
          </p:nvPicPr>
          <p:blipFill>
            <a:blip r:embed="rId2"/>
            <a:stretch>
              <a:fillRect/>
            </a:stretch>
          </p:blipFill>
          <p:spPr>
            <a:xfrm>
              <a:off x="745379" y="2513686"/>
              <a:ext cx="3764906" cy="4130305"/>
            </a:xfrm>
            <a:prstGeom prst="rect">
              <a:avLst/>
            </a:prstGeom>
          </p:spPr>
        </p:pic>
        <p:pic>
          <p:nvPicPr>
            <p:cNvPr id="9" name="Picture 8">
              <a:extLst>
                <a:ext uri="{FF2B5EF4-FFF2-40B4-BE49-F238E27FC236}">
                  <a16:creationId xmlns:a16="http://schemas.microsoft.com/office/drawing/2014/main" id="{E377E02A-E3CB-44C3-EBE8-7110D2837492}"/>
                </a:ext>
              </a:extLst>
            </p:cNvPr>
            <p:cNvPicPr>
              <a:picLocks noChangeAspect="1"/>
            </p:cNvPicPr>
            <p:nvPr/>
          </p:nvPicPr>
          <p:blipFill>
            <a:blip r:embed="rId3"/>
            <a:stretch>
              <a:fillRect/>
            </a:stretch>
          </p:blipFill>
          <p:spPr>
            <a:xfrm>
              <a:off x="4879896" y="2513686"/>
              <a:ext cx="6302952" cy="4260281"/>
            </a:xfrm>
            <a:prstGeom prst="rect">
              <a:avLst/>
            </a:prstGeom>
          </p:spPr>
        </p:pic>
      </p:grpSp>
    </p:spTree>
    <p:extLst>
      <p:ext uri="{BB962C8B-B14F-4D97-AF65-F5344CB8AC3E}">
        <p14:creationId xmlns:p14="http://schemas.microsoft.com/office/powerpoint/2010/main" val="395289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1C4BB-7C60-A58D-D70B-C6510A1A8AA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D98604A-FFC0-501A-E237-9A2CDAA30AC2}"/>
              </a:ext>
            </a:extLst>
          </p:cNvPr>
          <p:cNvSpPr>
            <a:spLocks noGrp="1"/>
          </p:cNvSpPr>
          <p:nvPr>
            <p:ph type="title"/>
          </p:nvPr>
        </p:nvSpPr>
        <p:spPr>
          <a:xfrm>
            <a:off x="221974" y="360000"/>
            <a:ext cx="9741010" cy="1325563"/>
          </a:xfrm>
        </p:spPr>
        <p:txBody>
          <a:bodyPr>
            <a:normAutofit/>
          </a:bodyPr>
          <a:lstStyle/>
          <a:p>
            <a:r>
              <a:rPr lang="de-DE"/>
              <a:t>Model </a:t>
            </a:r>
            <a:r>
              <a:rPr lang="de-DE" err="1"/>
              <a:t>to</a:t>
            </a:r>
            <a:r>
              <a:rPr lang="de-DE"/>
              <a:t> </a:t>
            </a:r>
            <a:r>
              <a:rPr lang="de-DE" err="1"/>
              <a:t>estimate</a:t>
            </a:r>
            <a:r>
              <a:rPr lang="de-DE"/>
              <a:t> </a:t>
            </a:r>
            <a:r>
              <a:rPr lang="de-DE" err="1"/>
              <a:t>probability</a:t>
            </a:r>
            <a:r>
              <a:rPr lang="de-DE"/>
              <a:t> of </a:t>
            </a:r>
            <a:r>
              <a:rPr lang="de-DE" err="1"/>
              <a:t>origin</a:t>
            </a:r>
            <a:endParaRPr lang="de-DE"/>
          </a:p>
        </p:txBody>
      </p:sp>
      <p:sp>
        <p:nvSpPr>
          <p:cNvPr id="6" name="Inhaltsplatzhalter 2">
            <a:extLst>
              <a:ext uri="{FF2B5EF4-FFF2-40B4-BE49-F238E27FC236}">
                <a16:creationId xmlns:a16="http://schemas.microsoft.com/office/drawing/2014/main" id="{67AB28AE-9C0E-5EE0-FFEE-71FD576E0063}"/>
              </a:ext>
            </a:extLst>
          </p:cNvPr>
          <p:cNvSpPr>
            <a:spLocks noGrp="1"/>
          </p:cNvSpPr>
          <p:nvPr>
            <p:ph idx="1"/>
          </p:nvPr>
        </p:nvSpPr>
        <p:spPr>
          <a:xfrm>
            <a:off x="384734" y="453609"/>
            <a:ext cx="11585292" cy="4647829"/>
          </a:xfrm>
        </p:spPr>
        <p:txBody>
          <a:bodyPr>
            <a:normAutofit/>
          </a:bodyPr>
          <a:lstStyle/>
          <a:p>
            <a:r>
              <a:rPr lang="de-CH" sz="2400" err="1"/>
              <a:t>model</a:t>
            </a:r>
            <a:r>
              <a:rPr lang="de-CH" sz="2400"/>
              <a:t> </a:t>
            </a:r>
            <a:r>
              <a:rPr lang="de-CH" sz="2400" err="1"/>
              <a:t>solely</a:t>
            </a:r>
            <a:r>
              <a:rPr lang="de-CH" sz="2400"/>
              <a:t> to </a:t>
            </a:r>
            <a:r>
              <a:rPr lang="de-CH" sz="2400" err="1"/>
              <a:t>distinguish</a:t>
            </a:r>
            <a:r>
              <a:rPr lang="de-CH" sz="2400"/>
              <a:t> </a:t>
            </a:r>
            <a:r>
              <a:rPr lang="de-CH" sz="2400" err="1"/>
              <a:t>whether</a:t>
            </a:r>
            <a:r>
              <a:rPr lang="de-CH" sz="2400"/>
              <a:t> </a:t>
            </a:r>
            <a:r>
              <a:rPr lang="de-CH" sz="2400" err="1"/>
              <a:t>shot</a:t>
            </a:r>
            <a:r>
              <a:rPr lang="de-CH" sz="2400"/>
              <a:t> </a:t>
            </a:r>
            <a:r>
              <a:rPr lang="de-CH" sz="2400" err="1"/>
              <a:t>birds</a:t>
            </a:r>
            <a:r>
              <a:rPr lang="de-CH" sz="2400"/>
              <a:t> </a:t>
            </a:r>
            <a:r>
              <a:rPr lang="de-CH" sz="2400" err="1"/>
              <a:t>are</a:t>
            </a:r>
            <a:r>
              <a:rPr lang="de-CH" sz="2400"/>
              <a:t> </a:t>
            </a:r>
            <a:r>
              <a:rPr lang="de-CH" sz="2400" err="1"/>
              <a:t>local</a:t>
            </a:r>
            <a:r>
              <a:rPr lang="de-CH" sz="2400"/>
              <a:t> </a:t>
            </a:r>
            <a:r>
              <a:rPr lang="de-CH" sz="2400" err="1"/>
              <a:t>or</a:t>
            </a:r>
            <a:r>
              <a:rPr lang="de-CH" sz="2400"/>
              <a:t> not</a:t>
            </a:r>
          </a:p>
          <a:p>
            <a:r>
              <a:rPr lang="en-US" sz="2400"/>
              <a:t>feathers of known origin to calibrate relationship between </a:t>
            </a:r>
            <a:r>
              <a:rPr lang="de-DE" sz="2400">
                <a:latin typeface="Symbol" panose="05050102010706020507" pitchFamily="18" charset="2"/>
              </a:rPr>
              <a:t>d</a:t>
            </a:r>
            <a:r>
              <a:rPr lang="de-DE" sz="2400" baseline="30000"/>
              <a:t>2</a:t>
            </a:r>
            <a:r>
              <a:rPr lang="de-DE" sz="2400"/>
              <a:t>H</a:t>
            </a:r>
            <a:r>
              <a:rPr lang="de-DE" sz="2400" baseline="-25000"/>
              <a:t>feather</a:t>
            </a:r>
            <a:r>
              <a:rPr lang="en-US" sz="2400"/>
              <a:t> and</a:t>
            </a:r>
            <a:r>
              <a:rPr lang="de-DE" sz="2400">
                <a:latin typeface="Symbol" panose="05050102010706020507" pitchFamily="18" charset="2"/>
              </a:rPr>
              <a:t> d</a:t>
            </a:r>
            <a:r>
              <a:rPr lang="de-DE" sz="2400" baseline="30000"/>
              <a:t>2</a:t>
            </a:r>
            <a:r>
              <a:rPr lang="de-DE" sz="2400"/>
              <a:t>H</a:t>
            </a:r>
            <a:r>
              <a:rPr lang="de-DE" sz="2400" baseline="-25000"/>
              <a:t>rain </a:t>
            </a:r>
            <a:endParaRPr lang="en-US" sz="2400"/>
          </a:p>
          <a:p>
            <a:r>
              <a:rPr lang="en-US" sz="2400"/>
              <a:t>overlayed forest layer with woodcock range map and sampled possible distribution of	rainwater </a:t>
            </a:r>
            <a:r>
              <a:rPr lang="de-DE" sz="2400">
                <a:latin typeface="Symbol" panose="05050102010706020507" pitchFamily="18" charset="2"/>
              </a:rPr>
              <a:t>d</a:t>
            </a:r>
            <a:r>
              <a:rPr lang="de-DE" sz="2400" baseline="30000"/>
              <a:t>2</a:t>
            </a:r>
            <a:r>
              <a:rPr lang="de-DE" sz="2400"/>
              <a:t>H</a:t>
            </a:r>
            <a:r>
              <a:rPr lang="de-DE" sz="2400" baseline="-25000"/>
              <a:t>rain</a:t>
            </a:r>
            <a:r>
              <a:rPr lang="en-US" sz="2400"/>
              <a:t> from across the plausible woodcock distribution</a:t>
            </a:r>
          </a:p>
          <a:p>
            <a:r>
              <a:rPr lang="en-US" sz="2400"/>
              <a:t>for each shot woodcock, specified </a:t>
            </a:r>
            <a:r>
              <a:rPr lang="de-DE" sz="2400">
                <a:latin typeface="Symbol" panose="05050102010706020507" pitchFamily="18" charset="2"/>
              </a:rPr>
              <a:t>d</a:t>
            </a:r>
            <a:r>
              <a:rPr lang="de-DE" sz="2400" baseline="30000"/>
              <a:t>2</a:t>
            </a:r>
            <a:r>
              <a:rPr lang="de-DE" sz="2400"/>
              <a:t>H</a:t>
            </a:r>
            <a:r>
              <a:rPr lang="de-DE" sz="2400" baseline="-25000"/>
              <a:t>feather</a:t>
            </a:r>
            <a:r>
              <a:rPr lang="en-US" sz="2400"/>
              <a:t> distribution for shooting location</a:t>
            </a:r>
          </a:p>
          <a:p>
            <a:r>
              <a:rPr lang="en-US" sz="2400"/>
              <a:t>estimated probability that shot woodcock </a:t>
            </a:r>
            <a:r>
              <a:rPr lang="de-DE" sz="2400">
                <a:latin typeface="Symbol" panose="05050102010706020507" pitchFamily="18" charset="2"/>
              </a:rPr>
              <a:t>d</a:t>
            </a:r>
            <a:r>
              <a:rPr lang="de-DE" sz="2400" baseline="30000"/>
              <a:t>2</a:t>
            </a:r>
            <a:r>
              <a:rPr lang="de-DE" sz="2400"/>
              <a:t>H</a:t>
            </a:r>
            <a:r>
              <a:rPr lang="de-DE" sz="2400" baseline="-25000"/>
              <a:t>feather</a:t>
            </a:r>
            <a:r>
              <a:rPr lang="en-US" sz="2400"/>
              <a:t> comes from local distribution</a:t>
            </a:r>
          </a:p>
          <a:p>
            <a:r>
              <a:rPr lang="en-US" sz="2400"/>
              <a:t>included abundance phenology and migration probability as prior for local origin</a:t>
            </a:r>
            <a:endParaRPr lang="de-DE" sz="2400"/>
          </a:p>
        </p:txBody>
      </p:sp>
      <p:grpSp>
        <p:nvGrpSpPr>
          <p:cNvPr id="9" name="Group 8">
            <a:extLst>
              <a:ext uri="{FF2B5EF4-FFF2-40B4-BE49-F238E27FC236}">
                <a16:creationId xmlns:a16="http://schemas.microsoft.com/office/drawing/2014/main" id="{57E853DD-12BE-CDF6-6536-3D15B5959A37}"/>
              </a:ext>
            </a:extLst>
          </p:cNvPr>
          <p:cNvGrpSpPr/>
          <p:nvPr/>
        </p:nvGrpSpPr>
        <p:grpSpPr>
          <a:xfrm>
            <a:off x="673930" y="2971576"/>
            <a:ext cx="10844139" cy="3606297"/>
            <a:chOff x="992936" y="2795557"/>
            <a:chExt cx="10844139" cy="3606297"/>
          </a:xfrm>
        </p:grpSpPr>
        <p:pic>
          <p:nvPicPr>
            <p:cNvPr id="3" name="Picture 2">
              <a:extLst>
                <a:ext uri="{FF2B5EF4-FFF2-40B4-BE49-F238E27FC236}">
                  <a16:creationId xmlns:a16="http://schemas.microsoft.com/office/drawing/2014/main" id="{FC8E031E-4617-B531-99C2-00AEAAA86DDA}"/>
                </a:ext>
              </a:extLst>
            </p:cNvPr>
            <p:cNvPicPr>
              <a:picLocks noChangeAspect="1"/>
            </p:cNvPicPr>
            <p:nvPr/>
          </p:nvPicPr>
          <p:blipFill>
            <a:blip r:embed="rId2"/>
            <a:srcRect l="23242" t="3371" r="30498" b="1893"/>
            <a:stretch>
              <a:fillRect/>
            </a:stretch>
          </p:blipFill>
          <p:spPr>
            <a:xfrm>
              <a:off x="992936" y="2795557"/>
              <a:ext cx="3060608" cy="3606297"/>
            </a:xfrm>
            <a:prstGeom prst="rect">
              <a:avLst/>
            </a:prstGeom>
          </p:spPr>
        </p:pic>
        <p:pic>
          <p:nvPicPr>
            <p:cNvPr id="8" name="Grafik 3" descr="Ein Bild, das Berg, Himmel, Natur, draußen enthält.&#10;&#10;Automatisch generierte Beschreibung">
              <a:extLst>
                <a:ext uri="{FF2B5EF4-FFF2-40B4-BE49-F238E27FC236}">
                  <a16:creationId xmlns:a16="http://schemas.microsoft.com/office/drawing/2014/main" id="{408AAB9D-4001-CA22-7E3B-E1FE1BA4B0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205"/>
            <a:stretch/>
          </p:blipFill>
          <p:spPr>
            <a:xfrm>
              <a:off x="4563926" y="2795557"/>
              <a:ext cx="7273149" cy="3550922"/>
            </a:xfrm>
            <a:prstGeom prst="rect">
              <a:avLst/>
            </a:prstGeom>
          </p:spPr>
        </p:pic>
      </p:grpSp>
      <p:pic>
        <p:nvPicPr>
          <p:cNvPr id="11" name="Picture 10">
            <a:extLst>
              <a:ext uri="{FF2B5EF4-FFF2-40B4-BE49-F238E27FC236}">
                <a16:creationId xmlns:a16="http://schemas.microsoft.com/office/drawing/2014/main" id="{2D59F82F-B025-01E4-FB8E-018CB4B3198F}"/>
              </a:ext>
            </a:extLst>
          </p:cNvPr>
          <p:cNvPicPr>
            <a:picLocks noChangeAspect="1"/>
          </p:cNvPicPr>
          <p:nvPr/>
        </p:nvPicPr>
        <p:blipFill>
          <a:blip r:embed="rId4"/>
          <a:stretch>
            <a:fillRect/>
          </a:stretch>
        </p:blipFill>
        <p:spPr>
          <a:xfrm>
            <a:off x="2783154" y="4326060"/>
            <a:ext cx="6261258" cy="2483207"/>
          </a:xfrm>
          <a:prstGeom prst="rect">
            <a:avLst/>
          </a:prstGeom>
        </p:spPr>
      </p:pic>
      <p:grpSp>
        <p:nvGrpSpPr>
          <p:cNvPr id="10" name="Group 9">
            <a:extLst>
              <a:ext uri="{FF2B5EF4-FFF2-40B4-BE49-F238E27FC236}">
                <a16:creationId xmlns:a16="http://schemas.microsoft.com/office/drawing/2014/main" id="{876154A8-73FE-7291-A554-D9D0B3F2B5F3}"/>
              </a:ext>
            </a:extLst>
          </p:cNvPr>
          <p:cNvGrpSpPr/>
          <p:nvPr/>
        </p:nvGrpSpPr>
        <p:grpSpPr>
          <a:xfrm>
            <a:off x="745379" y="2513686"/>
            <a:ext cx="10437469" cy="4260281"/>
            <a:chOff x="745379" y="2513686"/>
            <a:chExt cx="10437469" cy="4260281"/>
          </a:xfrm>
        </p:grpSpPr>
        <p:pic>
          <p:nvPicPr>
            <p:cNvPr id="12" name="Picture 11">
              <a:extLst>
                <a:ext uri="{FF2B5EF4-FFF2-40B4-BE49-F238E27FC236}">
                  <a16:creationId xmlns:a16="http://schemas.microsoft.com/office/drawing/2014/main" id="{D43C6B34-6AEF-B048-1175-8EA27DA7BA22}"/>
                </a:ext>
              </a:extLst>
            </p:cNvPr>
            <p:cNvPicPr>
              <a:picLocks noChangeAspect="1"/>
            </p:cNvPicPr>
            <p:nvPr/>
          </p:nvPicPr>
          <p:blipFill>
            <a:blip r:embed="rId5"/>
            <a:stretch>
              <a:fillRect/>
            </a:stretch>
          </p:blipFill>
          <p:spPr>
            <a:xfrm>
              <a:off x="745379" y="2513686"/>
              <a:ext cx="3764906" cy="4130305"/>
            </a:xfrm>
            <a:prstGeom prst="rect">
              <a:avLst/>
            </a:prstGeom>
          </p:spPr>
        </p:pic>
        <p:pic>
          <p:nvPicPr>
            <p:cNvPr id="13" name="Picture 12">
              <a:extLst>
                <a:ext uri="{FF2B5EF4-FFF2-40B4-BE49-F238E27FC236}">
                  <a16:creationId xmlns:a16="http://schemas.microsoft.com/office/drawing/2014/main" id="{51DED3B5-314D-CA3C-83C1-652AC67E457D}"/>
                </a:ext>
              </a:extLst>
            </p:cNvPr>
            <p:cNvPicPr>
              <a:picLocks noChangeAspect="1"/>
            </p:cNvPicPr>
            <p:nvPr/>
          </p:nvPicPr>
          <p:blipFill>
            <a:blip r:embed="rId6"/>
            <a:stretch>
              <a:fillRect/>
            </a:stretch>
          </p:blipFill>
          <p:spPr>
            <a:xfrm>
              <a:off x="4879896" y="2513686"/>
              <a:ext cx="6302952" cy="4260281"/>
            </a:xfrm>
            <a:prstGeom prst="rect">
              <a:avLst/>
            </a:prstGeom>
          </p:spPr>
        </p:pic>
      </p:grpSp>
    </p:spTree>
    <p:extLst>
      <p:ext uri="{BB962C8B-B14F-4D97-AF65-F5344CB8AC3E}">
        <p14:creationId xmlns:p14="http://schemas.microsoft.com/office/powerpoint/2010/main" val="171356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E1B21-3323-FC8A-F13A-0CC00812468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430E5B1-269F-0FDC-9E6F-8412A67164CC}"/>
              </a:ext>
            </a:extLst>
          </p:cNvPr>
          <p:cNvSpPr>
            <a:spLocks noGrp="1"/>
          </p:cNvSpPr>
          <p:nvPr>
            <p:ph type="title"/>
          </p:nvPr>
        </p:nvSpPr>
        <p:spPr>
          <a:xfrm>
            <a:off x="221974" y="360000"/>
            <a:ext cx="9741010" cy="1325563"/>
          </a:xfrm>
        </p:spPr>
        <p:txBody>
          <a:bodyPr>
            <a:normAutofit/>
          </a:bodyPr>
          <a:lstStyle/>
          <a:p>
            <a:r>
              <a:rPr lang="de-DE"/>
              <a:t>Model </a:t>
            </a:r>
            <a:r>
              <a:rPr lang="de-DE" err="1"/>
              <a:t>to</a:t>
            </a:r>
            <a:r>
              <a:rPr lang="de-DE"/>
              <a:t> </a:t>
            </a:r>
            <a:r>
              <a:rPr lang="de-DE" err="1"/>
              <a:t>estimate</a:t>
            </a:r>
            <a:r>
              <a:rPr lang="de-DE"/>
              <a:t> </a:t>
            </a:r>
            <a:r>
              <a:rPr lang="de-DE" err="1"/>
              <a:t>departure</a:t>
            </a:r>
            <a:r>
              <a:rPr lang="de-DE"/>
              <a:t> </a:t>
            </a:r>
            <a:r>
              <a:rPr lang="de-DE" err="1"/>
              <a:t>timing</a:t>
            </a:r>
            <a:endParaRPr lang="de-DE"/>
          </a:p>
        </p:txBody>
      </p:sp>
      <p:sp>
        <p:nvSpPr>
          <p:cNvPr id="6" name="Inhaltsplatzhalter 2">
            <a:extLst>
              <a:ext uri="{FF2B5EF4-FFF2-40B4-BE49-F238E27FC236}">
                <a16:creationId xmlns:a16="http://schemas.microsoft.com/office/drawing/2014/main" id="{38CA50A1-A796-79CE-F75C-6D62E8813BB5}"/>
              </a:ext>
            </a:extLst>
          </p:cNvPr>
          <p:cNvSpPr>
            <a:spLocks noGrp="1"/>
          </p:cNvSpPr>
          <p:nvPr>
            <p:ph idx="1"/>
          </p:nvPr>
        </p:nvSpPr>
        <p:spPr>
          <a:xfrm>
            <a:off x="294199" y="1055854"/>
            <a:ext cx="10888649" cy="1983181"/>
          </a:xfrm>
        </p:spPr>
        <p:txBody>
          <a:bodyPr>
            <a:normAutofit/>
          </a:bodyPr>
          <a:lstStyle/>
          <a:p>
            <a:r>
              <a:rPr lang="de-CH" sz="2400" err="1"/>
              <a:t>estimated</a:t>
            </a:r>
            <a:r>
              <a:rPr lang="de-CH" sz="2400"/>
              <a:t> </a:t>
            </a:r>
            <a:r>
              <a:rPr lang="de-CH" sz="2400" err="1"/>
              <a:t>weekly</a:t>
            </a:r>
            <a:r>
              <a:rPr lang="de-CH" sz="2400"/>
              <a:t> </a:t>
            </a:r>
            <a:r>
              <a:rPr lang="de-CH" sz="2400" err="1"/>
              <a:t>presence</a:t>
            </a:r>
            <a:r>
              <a:rPr lang="de-CH" sz="2400"/>
              <a:t> in </a:t>
            </a:r>
            <a:r>
              <a:rPr lang="de-CH" sz="2400" err="1"/>
              <a:t>study</a:t>
            </a:r>
            <a:r>
              <a:rPr lang="de-CH" sz="2400"/>
              <a:t> </a:t>
            </a:r>
            <a:r>
              <a:rPr lang="de-CH" sz="2400" err="1"/>
              <a:t>area</a:t>
            </a:r>
            <a:r>
              <a:rPr lang="de-CH" sz="2400"/>
              <a:t> </a:t>
            </a:r>
            <a:r>
              <a:rPr lang="de-CH" sz="2400" err="1"/>
              <a:t>with</a:t>
            </a:r>
            <a:r>
              <a:rPr lang="de-CH" sz="2400"/>
              <a:t> a multi-event </a:t>
            </a:r>
            <a:r>
              <a:rPr lang="de-CH" sz="2400" err="1"/>
              <a:t>model</a:t>
            </a:r>
            <a:endParaRPr lang="de-CH" sz="2400"/>
          </a:p>
          <a:p>
            <a:r>
              <a:rPr lang="de-CH" sz="2400" err="1"/>
              <a:t>b</a:t>
            </a:r>
            <a:r>
              <a:rPr lang="de-CH" sz="2400" b="0" i="0" err="1">
                <a:effectLst/>
              </a:rPr>
              <a:t>irds</a:t>
            </a:r>
            <a:r>
              <a:rPr lang="de-CH" sz="2400" b="0" i="0">
                <a:effectLst/>
              </a:rPr>
              <a:t> </a:t>
            </a:r>
            <a:r>
              <a:rPr lang="de-CH" sz="2400" b="0" i="0" err="1">
                <a:effectLst/>
              </a:rPr>
              <a:t>could</a:t>
            </a:r>
            <a:r>
              <a:rPr lang="de-CH" sz="2400" b="0" i="0">
                <a:effectLst/>
              </a:rPr>
              <a:t> </a:t>
            </a:r>
            <a:r>
              <a:rPr lang="de-CH" sz="2400" b="0" i="0" err="1">
                <a:effectLst/>
              </a:rPr>
              <a:t>be</a:t>
            </a:r>
            <a:r>
              <a:rPr lang="de-CH" sz="2400" b="0" i="0">
                <a:effectLst/>
              </a:rPr>
              <a:t> </a:t>
            </a:r>
            <a:r>
              <a:rPr lang="de-CH" sz="2400" b="0" i="0" err="1">
                <a:effectLst/>
              </a:rPr>
              <a:t>alive</a:t>
            </a:r>
            <a:r>
              <a:rPr lang="de-CH" sz="2400" b="0" i="0">
                <a:effectLst/>
              </a:rPr>
              <a:t> </a:t>
            </a:r>
            <a:r>
              <a:rPr lang="de-CH" sz="2400" b="0" i="0" err="1">
                <a:effectLst/>
              </a:rPr>
              <a:t>inside</a:t>
            </a:r>
            <a:r>
              <a:rPr lang="de-CH" sz="2400" b="0" i="0">
                <a:effectLst/>
              </a:rPr>
              <a:t> </a:t>
            </a:r>
            <a:r>
              <a:rPr lang="de-CH" sz="2400" b="0" i="0" err="1">
                <a:effectLst/>
              </a:rPr>
              <a:t>or</a:t>
            </a:r>
            <a:r>
              <a:rPr lang="de-CH" sz="2400" b="0" i="0">
                <a:effectLst/>
              </a:rPr>
              <a:t> outside </a:t>
            </a:r>
            <a:r>
              <a:rPr lang="de-CH" sz="2400" b="0" i="0" err="1">
                <a:effectLst/>
              </a:rPr>
              <a:t>study</a:t>
            </a:r>
            <a:r>
              <a:rPr lang="de-CH" sz="2400" b="0" i="0">
                <a:effectLst/>
              </a:rPr>
              <a:t> </a:t>
            </a:r>
            <a:r>
              <a:rPr lang="de-CH" sz="2400" b="0" i="0" err="1">
                <a:effectLst/>
              </a:rPr>
              <a:t>area</a:t>
            </a:r>
            <a:r>
              <a:rPr lang="de-CH" sz="2400" b="0" i="0">
                <a:effectLst/>
              </a:rPr>
              <a:t>, </a:t>
            </a:r>
            <a:r>
              <a:rPr lang="de-CH" sz="2400" b="0" i="0" err="1">
                <a:effectLst/>
              </a:rPr>
              <a:t>or</a:t>
            </a:r>
            <a:r>
              <a:rPr lang="de-CH" sz="2400" b="0" i="0">
                <a:effectLst/>
              </a:rPr>
              <a:t> </a:t>
            </a:r>
            <a:r>
              <a:rPr lang="de-CH" sz="2400" b="0" i="0" err="1">
                <a:effectLst/>
              </a:rPr>
              <a:t>dead</a:t>
            </a:r>
            <a:r>
              <a:rPr lang="de-CH" sz="2400" b="0" i="0">
                <a:effectLst/>
              </a:rPr>
              <a:t> </a:t>
            </a:r>
            <a:r>
              <a:rPr lang="de-CH" sz="2400" b="0" i="0" err="1">
                <a:effectLst/>
              </a:rPr>
              <a:t>inside</a:t>
            </a:r>
            <a:r>
              <a:rPr lang="de-CH" sz="2400" b="0" i="0">
                <a:effectLst/>
              </a:rPr>
              <a:t> </a:t>
            </a:r>
            <a:r>
              <a:rPr lang="de-CH" sz="2400" b="0" i="0" err="1">
                <a:effectLst/>
              </a:rPr>
              <a:t>or</a:t>
            </a:r>
            <a:r>
              <a:rPr lang="de-CH" sz="2400" b="0" i="0">
                <a:effectLst/>
              </a:rPr>
              <a:t> outside</a:t>
            </a:r>
          </a:p>
          <a:p>
            <a:r>
              <a:rPr lang="de-CH" sz="2400" err="1"/>
              <a:t>detection</a:t>
            </a:r>
            <a:r>
              <a:rPr lang="de-CH" sz="2400"/>
              <a:t> </a:t>
            </a:r>
            <a:r>
              <a:rPr lang="de-CH" sz="2400" err="1"/>
              <a:t>probability</a:t>
            </a:r>
            <a:r>
              <a:rPr lang="de-CH" sz="2400"/>
              <a:t> </a:t>
            </a:r>
            <a:r>
              <a:rPr lang="de-CH" sz="2400" err="1"/>
              <a:t>differed</a:t>
            </a:r>
            <a:r>
              <a:rPr lang="de-CH" sz="2400"/>
              <a:t> </a:t>
            </a:r>
            <a:r>
              <a:rPr lang="de-CH" sz="2400" err="1"/>
              <a:t>between</a:t>
            </a:r>
            <a:r>
              <a:rPr lang="de-CH" sz="2400"/>
              <a:t> </a:t>
            </a:r>
            <a:r>
              <a:rPr lang="de-CH" sz="2400" err="1"/>
              <a:t>marks</a:t>
            </a:r>
            <a:r>
              <a:rPr lang="de-CH" sz="2400"/>
              <a:t> (ring, VHF, </a:t>
            </a:r>
            <a:r>
              <a:rPr lang="de-CH" sz="2400" err="1"/>
              <a:t>satellite</a:t>
            </a:r>
            <a:r>
              <a:rPr lang="de-CH" sz="2400"/>
              <a:t> tag)</a:t>
            </a:r>
            <a:endParaRPr lang="de-CH" sz="2400" b="0" i="0">
              <a:effectLst/>
            </a:endParaRPr>
          </a:p>
          <a:p>
            <a:endParaRPr lang="de-DE" sz="2400"/>
          </a:p>
        </p:txBody>
      </p:sp>
      <p:pic>
        <p:nvPicPr>
          <p:cNvPr id="2050" name="Picture 2">
            <a:extLst>
              <a:ext uri="{FF2B5EF4-FFF2-40B4-BE49-F238E27FC236}">
                <a16:creationId xmlns:a16="http://schemas.microsoft.com/office/drawing/2014/main" id="{ECD88BBA-0067-EB06-773B-F3669F23A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5944" y="2543317"/>
            <a:ext cx="3952875"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39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FF257-AA70-3147-F8C6-F689EB0CE7F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FD21DAC-DAEB-BD6D-60A7-847B6069299D}"/>
              </a:ext>
            </a:extLst>
          </p:cNvPr>
          <p:cNvSpPr>
            <a:spLocks noGrp="1"/>
          </p:cNvSpPr>
          <p:nvPr>
            <p:ph type="title"/>
          </p:nvPr>
        </p:nvSpPr>
        <p:spPr>
          <a:xfrm>
            <a:off x="221974" y="360000"/>
            <a:ext cx="9741010" cy="1325563"/>
          </a:xfrm>
        </p:spPr>
        <p:txBody>
          <a:bodyPr>
            <a:normAutofit/>
          </a:bodyPr>
          <a:lstStyle/>
          <a:p>
            <a:r>
              <a:rPr lang="de-DE" err="1"/>
              <a:t>Results</a:t>
            </a:r>
            <a:r>
              <a:rPr lang="de-DE"/>
              <a:t> – </a:t>
            </a:r>
            <a:r>
              <a:rPr lang="de-DE" err="1"/>
              <a:t>the</a:t>
            </a:r>
            <a:r>
              <a:rPr lang="de-DE"/>
              <a:t> </a:t>
            </a:r>
            <a:r>
              <a:rPr lang="de-DE" err="1"/>
              <a:t>basic</a:t>
            </a:r>
            <a:r>
              <a:rPr lang="de-DE"/>
              <a:t> </a:t>
            </a:r>
            <a:r>
              <a:rPr lang="de-DE" err="1"/>
              <a:t>raw</a:t>
            </a:r>
            <a:r>
              <a:rPr lang="de-DE"/>
              <a:t> </a:t>
            </a:r>
            <a:r>
              <a:rPr lang="de-DE" err="1"/>
              <a:t>numbers</a:t>
            </a:r>
            <a:endParaRPr lang="de-DE"/>
          </a:p>
        </p:txBody>
      </p:sp>
      <p:graphicFrame>
        <p:nvGraphicFramePr>
          <p:cNvPr id="5" name="Table 4">
            <a:extLst>
              <a:ext uri="{FF2B5EF4-FFF2-40B4-BE49-F238E27FC236}">
                <a16:creationId xmlns:a16="http://schemas.microsoft.com/office/drawing/2014/main" id="{A79195BC-4AA5-D0D2-5B34-D15E889D5E5E}"/>
              </a:ext>
            </a:extLst>
          </p:cNvPr>
          <p:cNvGraphicFramePr>
            <a:graphicFrameLocks noGrp="1"/>
          </p:cNvGraphicFramePr>
          <p:nvPr>
            <p:extLst>
              <p:ext uri="{D42A27DB-BD31-4B8C-83A1-F6EECF244321}">
                <p14:modId xmlns:p14="http://schemas.microsoft.com/office/powerpoint/2010/main" val="1519154766"/>
              </p:ext>
            </p:extLst>
          </p:nvPr>
        </p:nvGraphicFramePr>
        <p:xfrm>
          <a:off x="1086416" y="1602462"/>
          <a:ext cx="8700379" cy="4762121"/>
        </p:xfrm>
        <a:graphic>
          <a:graphicData uri="http://schemas.openxmlformats.org/drawingml/2006/table">
            <a:tbl>
              <a:tblPr>
                <a:tableStyleId>{B301B821-A1FF-4177-AEE7-76D212191A09}</a:tableStyleId>
              </a:tblPr>
              <a:tblGrid>
                <a:gridCol w="1840465">
                  <a:extLst>
                    <a:ext uri="{9D8B030D-6E8A-4147-A177-3AD203B41FA5}">
                      <a16:colId xmlns:a16="http://schemas.microsoft.com/office/drawing/2014/main" val="1870035509"/>
                    </a:ext>
                  </a:extLst>
                </a:gridCol>
                <a:gridCol w="5521394">
                  <a:extLst>
                    <a:ext uri="{9D8B030D-6E8A-4147-A177-3AD203B41FA5}">
                      <a16:colId xmlns:a16="http://schemas.microsoft.com/office/drawing/2014/main" val="3850970467"/>
                    </a:ext>
                  </a:extLst>
                </a:gridCol>
                <a:gridCol w="1338520">
                  <a:extLst>
                    <a:ext uri="{9D8B030D-6E8A-4147-A177-3AD203B41FA5}">
                      <a16:colId xmlns:a16="http://schemas.microsoft.com/office/drawing/2014/main" val="2992788110"/>
                    </a:ext>
                  </a:extLst>
                </a:gridCol>
              </a:tblGrid>
              <a:tr h="280625">
                <a:tc rowSpan="3">
                  <a:txBody>
                    <a:bodyPr/>
                    <a:lstStyle/>
                    <a:p>
                      <a:pPr algn="l" fontAlgn="ctr">
                        <a:buNone/>
                      </a:pPr>
                      <a:r>
                        <a:rPr lang="en-US" sz="1600" u="none" strike="noStrike">
                          <a:effectLst/>
                        </a:rPr>
                        <a:t> Ringed birds</a:t>
                      </a:r>
                      <a:endParaRPr lang="en-US" sz="1600" b="1" i="0" u="none" strike="noStrike">
                        <a:solidFill>
                          <a:srgbClr val="000000"/>
                        </a:solidFill>
                        <a:effectLst/>
                        <a:latin typeface="Franklin Gothic Book" panose="020B0503020102020204" pitchFamily="34" charset="0"/>
                      </a:endParaRPr>
                    </a:p>
                  </a:txBody>
                  <a:tcPr marL="7620" marR="7620" marT="7620" marB="0" anchor="ctr"/>
                </a:tc>
                <a:tc>
                  <a:txBody>
                    <a:bodyPr/>
                    <a:lstStyle/>
                    <a:p>
                      <a:pPr algn="l" fontAlgn="b">
                        <a:buNone/>
                      </a:pPr>
                      <a:r>
                        <a:rPr lang="en-US" sz="1600" b="1" u="none" strike="noStrike">
                          <a:effectLst/>
                        </a:rPr>
                        <a:t>Total</a:t>
                      </a:r>
                      <a:endParaRPr lang="en-US" sz="1600" b="1" i="0" u="none" strike="noStrike">
                        <a:solidFill>
                          <a:srgbClr val="000000"/>
                        </a:solidFill>
                        <a:effectLst/>
                        <a:latin typeface="Franklin Gothic Book" panose="020B0503020102020204" pitchFamily="34" charset="0"/>
                      </a:endParaRPr>
                    </a:p>
                  </a:txBody>
                  <a:tcPr marL="7620" marR="7620" marT="7620" marB="0" anchor="b"/>
                </a:tc>
                <a:tc>
                  <a:txBody>
                    <a:bodyPr/>
                    <a:lstStyle/>
                    <a:p>
                      <a:pPr algn="ctr" fontAlgn="b">
                        <a:buNone/>
                      </a:pPr>
                      <a:r>
                        <a:rPr lang="en-US" sz="1600" b="1" u="none" strike="noStrike">
                          <a:effectLst/>
                        </a:rPr>
                        <a:t>472</a:t>
                      </a:r>
                      <a:endParaRPr lang="en-US" sz="1600" b="1" i="0" u="none" strike="noStrike">
                        <a:solidFill>
                          <a:srgbClr val="000000"/>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3214822788"/>
                  </a:ext>
                </a:extLst>
              </a:tr>
              <a:tr h="280625">
                <a:tc vMerge="1">
                  <a:txBody>
                    <a:bodyPr/>
                    <a:lstStyle/>
                    <a:p>
                      <a:endParaRPr lang="en-US"/>
                    </a:p>
                  </a:txBody>
                  <a:tcPr/>
                </a:tc>
                <a:tc>
                  <a:txBody>
                    <a:bodyPr/>
                    <a:lstStyle/>
                    <a:p>
                      <a:pPr algn="l" fontAlgn="b">
                        <a:buNone/>
                      </a:pPr>
                      <a:r>
                        <a:rPr lang="en-US" sz="1600" i="1" u="none" strike="noStrike">
                          <a:solidFill>
                            <a:schemeClr val="tx1">
                              <a:lumMod val="65000"/>
                              <a:lumOff val="35000"/>
                            </a:schemeClr>
                          </a:solidFill>
                          <a:effectLst/>
                        </a:rPr>
                        <a:t>Breeding season (May to August)</a:t>
                      </a:r>
                      <a:endParaRPr lang="en-US" sz="1600" b="0" i="1" u="none" strike="noStrike">
                        <a:solidFill>
                          <a:schemeClr val="tx1">
                            <a:lumMod val="65000"/>
                            <a:lumOff val="35000"/>
                          </a:schemeClr>
                        </a:solidFill>
                        <a:effectLst/>
                        <a:latin typeface="Franklin Gothic Book" panose="020B0503020102020204" pitchFamily="34" charset="0"/>
                      </a:endParaRPr>
                    </a:p>
                  </a:txBody>
                  <a:tcPr marL="7620" marR="7620" marT="7620" marB="0" anchor="b"/>
                </a:tc>
                <a:tc>
                  <a:txBody>
                    <a:bodyPr/>
                    <a:lstStyle/>
                    <a:p>
                      <a:pPr algn="ctr" fontAlgn="b">
                        <a:buNone/>
                      </a:pPr>
                      <a:r>
                        <a:rPr lang="en-US" sz="1600" i="1" u="none" strike="noStrike">
                          <a:solidFill>
                            <a:schemeClr val="tx1">
                              <a:lumMod val="65000"/>
                              <a:lumOff val="35000"/>
                            </a:schemeClr>
                          </a:solidFill>
                          <a:effectLst/>
                        </a:rPr>
                        <a:t>99</a:t>
                      </a:r>
                      <a:endParaRPr lang="en-US" sz="1600" b="0" i="1" u="none" strike="noStrike">
                        <a:solidFill>
                          <a:schemeClr val="tx1">
                            <a:lumMod val="65000"/>
                            <a:lumOff val="35000"/>
                          </a:schemeClr>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3513432642"/>
                  </a:ext>
                </a:extLst>
              </a:tr>
              <a:tr h="552746">
                <a:tc vMerge="1">
                  <a:txBody>
                    <a:bodyPr/>
                    <a:lstStyle/>
                    <a:p>
                      <a:endParaRPr lang="en-US"/>
                    </a:p>
                  </a:txBody>
                  <a:tcPr/>
                </a:tc>
                <a:tc>
                  <a:txBody>
                    <a:bodyPr/>
                    <a:lstStyle/>
                    <a:p>
                      <a:pPr algn="l" fontAlgn="b">
                        <a:buNone/>
                      </a:pPr>
                      <a:r>
                        <a:rPr lang="en-US" sz="1600" i="1" u="none" strike="noStrike">
                          <a:solidFill>
                            <a:schemeClr val="tx1">
                              <a:lumMod val="65000"/>
                              <a:lumOff val="35000"/>
                            </a:schemeClr>
                          </a:solidFill>
                          <a:effectLst/>
                        </a:rPr>
                        <a:t>Migration season (March, April and September to Decermber)</a:t>
                      </a:r>
                      <a:endParaRPr lang="en-US" sz="1600" b="0" i="1" u="none" strike="noStrike">
                        <a:solidFill>
                          <a:schemeClr val="tx1">
                            <a:lumMod val="65000"/>
                            <a:lumOff val="35000"/>
                          </a:schemeClr>
                        </a:solidFill>
                        <a:effectLst/>
                        <a:latin typeface="Franklin Gothic Book" panose="020B0503020102020204" pitchFamily="34" charset="0"/>
                      </a:endParaRPr>
                    </a:p>
                  </a:txBody>
                  <a:tcPr marL="7620" marR="7620" marT="7620" marB="0" anchor="b"/>
                </a:tc>
                <a:tc>
                  <a:txBody>
                    <a:bodyPr/>
                    <a:lstStyle/>
                    <a:p>
                      <a:pPr algn="ctr" fontAlgn="b">
                        <a:buNone/>
                      </a:pPr>
                      <a:r>
                        <a:rPr lang="en-US" sz="1600" i="1" u="none" strike="noStrike">
                          <a:solidFill>
                            <a:schemeClr val="tx1">
                              <a:lumMod val="65000"/>
                              <a:lumOff val="35000"/>
                            </a:schemeClr>
                          </a:solidFill>
                          <a:effectLst/>
                        </a:rPr>
                        <a:t>373</a:t>
                      </a:r>
                      <a:endParaRPr lang="en-US" sz="1600" b="0" i="1" u="none" strike="noStrike">
                        <a:solidFill>
                          <a:schemeClr val="tx1">
                            <a:lumMod val="65000"/>
                            <a:lumOff val="35000"/>
                          </a:schemeClr>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696682530"/>
                  </a:ext>
                </a:extLst>
              </a:tr>
              <a:tr h="280625">
                <a:tc rowSpan="3">
                  <a:txBody>
                    <a:bodyPr/>
                    <a:lstStyle/>
                    <a:p>
                      <a:pPr algn="l" fontAlgn="ctr">
                        <a:buNone/>
                      </a:pPr>
                      <a:r>
                        <a:rPr lang="en-US" sz="1600" u="none" strike="noStrike">
                          <a:effectLst/>
                        </a:rPr>
                        <a:t> Equipped</a:t>
                      </a:r>
                      <a:endParaRPr lang="en-US" sz="1600" b="1" i="0" u="none" strike="noStrike">
                        <a:solidFill>
                          <a:srgbClr val="000000"/>
                        </a:solidFill>
                        <a:effectLst/>
                        <a:latin typeface="Franklin Gothic Book" panose="020B0503020102020204" pitchFamily="34" charset="0"/>
                      </a:endParaRPr>
                    </a:p>
                  </a:txBody>
                  <a:tcPr marL="7620" marR="7620" marT="7620" marB="0" anchor="ctr"/>
                </a:tc>
                <a:tc>
                  <a:txBody>
                    <a:bodyPr/>
                    <a:lstStyle/>
                    <a:p>
                      <a:pPr algn="l" fontAlgn="b">
                        <a:buNone/>
                      </a:pPr>
                      <a:r>
                        <a:rPr lang="en-US" sz="1600" b="1" u="none" strike="noStrike">
                          <a:effectLst/>
                        </a:rPr>
                        <a:t>Total</a:t>
                      </a:r>
                      <a:endParaRPr lang="en-US" sz="1600" b="1" i="0" u="none" strike="noStrike">
                        <a:solidFill>
                          <a:srgbClr val="000000"/>
                        </a:solidFill>
                        <a:effectLst/>
                        <a:latin typeface="Franklin Gothic Book" panose="020B0503020102020204" pitchFamily="34" charset="0"/>
                      </a:endParaRPr>
                    </a:p>
                  </a:txBody>
                  <a:tcPr marL="7620" marR="7620" marT="7620" marB="0" anchor="b"/>
                </a:tc>
                <a:tc>
                  <a:txBody>
                    <a:bodyPr/>
                    <a:lstStyle/>
                    <a:p>
                      <a:pPr algn="ctr" fontAlgn="b">
                        <a:buNone/>
                      </a:pPr>
                      <a:r>
                        <a:rPr lang="en-US" sz="1600" b="1" u="none" strike="noStrike">
                          <a:effectLst/>
                        </a:rPr>
                        <a:t>85</a:t>
                      </a:r>
                      <a:endParaRPr lang="en-US" sz="1600" b="1" i="0" u="none" strike="noStrike">
                        <a:solidFill>
                          <a:srgbClr val="000000"/>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1844232570"/>
                  </a:ext>
                </a:extLst>
              </a:tr>
              <a:tr h="280625">
                <a:tc vMerge="1">
                  <a:txBody>
                    <a:bodyPr/>
                    <a:lstStyle/>
                    <a:p>
                      <a:endParaRPr lang="en-US"/>
                    </a:p>
                  </a:txBody>
                  <a:tcPr/>
                </a:tc>
                <a:tc>
                  <a:txBody>
                    <a:bodyPr/>
                    <a:lstStyle/>
                    <a:p>
                      <a:pPr algn="l" fontAlgn="b">
                        <a:buNone/>
                      </a:pPr>
                      <a:r>
                        <a:rPr lang="en-US" sz="1600" i="1" u="none" strike="noStrike">
                          <a:solidFill>
                            <a:schemeClr val="tx1">
                              <a:lumMod val="65000"/>
                              <a:lumOff val="35000"/>
                            </a:schemeClr>
                          </a:solidFill>
                          <a:effectLst/>
                        </a:rPr>
                        <a:t>VHF radio transmitters</a:t>
                      </a:r>
                      <a:endParaRPr lang="en-US" sz="1600" b="0" i="1" u="none" strike="noStrike">
                        <a:solidFill>
                          <a:schemeClr val="tx1">
                            <a:lumMod val="65000"/>
                            <a:lumOff val="35000"/>
                          </a:schemeClr>
                        </a:solidFill>
                        <a:effectLst/>
                        <a:latin typeface="Franklin Gothic Book" panose="020B0503020102020204" pitchFamily="34" charset="0"/>
                      </a:endParaRPr>
                    </a:p>
                  </a:txBody>
                  <a:tcPr marL="7620" marR="7620" marT="7620" marB="0" anchor="b"/>
                </a:tc>
                <a:tc>
                  <a:txBody>
                    <a:bodyPr/>
                    <a:lstStyle/>
                    <a:p>
                      <a:pPr algn="ctr" fontAlgn="b">
                        <a:buNone/>
                      </a:pPr>
                      <a:r>
                        <a:rPr lang="en-US" sz="1600" i="1" u="none" strike="noStrike">
                          <a:solidFill>
                            <a:schemeClr val="tx1">
                              <a:lumMod val="65000"/>
                              <a:lumOff val="35000"/>
                            </a:schemeClr>
                          </a:solidFill>
                          <a:effectLst/>
                        </a:rPr>
                        <a:t>55</a:t>
                      </a:r>
                      <a:endParaRPr lang="en-US" sz="1600" b="0" i="1" u="none" strike="noStrike">
                        <a:solidFill>
                          <a:schemeClr val="tx1">
                            <a:lumMod val="65000"/>
                            <a:lumOff val="35000"/>
                          </a:schemeClr>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1146384357"/>
                  </a:ext>
                </a:extLst>
              </a:tr>
              <a:tr h="280625">
                <a:tc vMerge="1">
                  <a:txBody>
                    <a:bodyPr/>
                    <a:lstStyle/>
                    <a:p>
                      <a:endParaRPr lang="en-US"/>
                    </a:p>
                  </a:txBody>
                  <a:tcPr/>
                </a:tc>
                <a:tc>
                  <a:txBody>
                    <a:bodyPr/>
                    <a:lstStyle/>
                    <a:p>
                      <a:pPr algn="l" fontAlgn="b">
                        <a:buNone/>
                      </a:pPr>
                      <a:r>
                        <a:rPr lang="en-US" sz="1600" i="1" u="none" strike="noStrike">
                          <a:solidFill>
                            <a:schemeClr val="tx1">
                              <a:lumMod val="65000"/>
                              <a:lumOff val="35000"/>
                            </a:schemeClr>
                          </a:solidFill>
                          <a:effectLst/>
                        </a:rPr>
                        <a:t>Satellite transmitters</a:t>
                      </a:r>
                      <a:endParaRPr lang="en-US" sz="1600" b="0" i="1" u="none" strike="noStrike">
                        <a:solidFill>
                          <a:schemeClr val="tx1">
                            <a:lumMod val="65000"/>
                            <a:lumOff val="35000"/>
                          </a:schemeClr>
                        </a:solidFill>
                        <a:effectLst/>
                        <a:latin typeface="Franklin Gothic Book" panose="020B0503020102020204" pitchFamily="34" charset="0"/>
                      </a:endParaRPr>
                    </a:p>
                  </a:txBody>
                  <a:tcPr marL="7620" marR="7620" marT="7620" marB="0" anchor="b"/>
                </a:tc>
                <a:tc>
                  <a:txBody>
                    <a:bodyPr/>
                    <a:lstStyle/>
                    <a:p>
                      <a:pPr algn="ctr" fontAlgn="b">
                        <a:buNone/>
                      </a:pPr>
                      <a:r>
                        <a:rPr lang="en-US" sz="1600" i="1" u="none" strike="noStrike">
                          <a:solidFill>
                            <a:schemeClr val="tx1">
                              <a:lumMod val="65000"/>
                              <a:lumOff val="35000"/>
                            </a:schemeClr>
                          </a:solidFill>
                          <a:effectLst/>
                        </a:rPr>
                        <a:t>30</a:t>
                      </a:r>
                      <a:endParaRPr lang="en-US" sz="1600" b="0" i="1" u="none" strike="noStrike">
                        <a:solidFill>
                          <a:schemeClr val="tx1">
                            <a:lumMod val="65000"/>
                            <a:lumOff val="35000"/>
                          </a:schemeClr>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3129478857"/>
                  </a:ext>
                </a:extLst>
              </a:tr>
              <a:tr h="280625">
                <a:tc rowSpan="3">
                  <a:txBody>
                    <a:bodyPr/>
                    <a:lstStyle/>
                    <a:p>
                      <a:pPr algn="l" fontAlgn="ctr">
                        <a:buNone/>
                      </a:pPr>
                      <a:r>
                        <a:rPr lang="en-US" sz="1600" u="none" strike="noStrike">
                          <a:effectLst/>
                        </a:rPr>
                        <a:t> Found dead</a:t>
                      </a:r>
                      <a:endParaRPr lang="en-US" sz="1600" b="1" i="0" u="none" strike="noStrike">
                        <a:solidFill>
                          <a:srgbClr val="000000"/>
                        </a:solidFill>
                        <a:effectLst/>
                        <a:latin typeface="Franklin Gothic Book" panose="020B0503020102020204" pitchFamily="34" charset="0"/>
                      </a:endParaRPr>
                    </a:p>
                  </a:txBody>
                  <a:tcPr marL="7620" marR="7620" marT="7620" marB="0" anchor="ctr"/>
                </a:tc>
                <a:tc>
                  <a:txBody>
                    <a:bodyPr/>
                    <a:lstStyle/>
                    <a:p>
                      <a:pPr algn="l" fontAlgn="b">
                        <a:buNone/>
                      </a:pPr>
                      <a:r>
                        <a:rPr lang="en-US" sz="1600" b="1" u="none" strike="noStrike">
                          <a:effectLst/>
                        </a:rPr>
                        <a:t>Total</a:t>
                      </a:r>
                      <a:endParaRPr lang="en-US" sz="1600" b="1" i="0" u="none" strike="noStrike">
                        <a:solidFill>
                          <a:srgbClr val="000000"/>
                        </a:solidFill>
                        <a:effectLst/>
                        <a:latin typeface="Franklin Gothic Book" panose="020B0503020102020204" pitchFamily="34" charset="0"/>
                      </a:endParaRPr>
                    </a:p>
                  </a:txBody>
                  <a:tcPr marL="7620" marR="7620" marT="7620" marB="0" anchor="b"/>
                </a:tc>
                <a:tc>
                  <a:txBody>
                    <a:bodyPr/>
                    <a:lstStyle/>
                    <a:p>
                      <a:pPr algn="ctr" fontAlgn="b">
                        <a:buNone/>
                      </a:pPr>
                      <a:r>
                        <a:rPr lang="en-US" sz="1600" b="1" u="none" strike="noStrike">
                          <a:effectLst/>
                        </a:rPr>
                        <a:t>10</a:t>
                      </a:r>
                      <a:endParaRPr lang="en-US" sz="1600" b="1" i="0" u="none" strike="noStrike">
                        <a:solidFill>
                          <a:srgbClr val="000000"/>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1399850517"/>
                  </a:ext>
                </a:extLst>
              </a:tr>
              <a:tr h="280625">
                <a:tc vMerge="1">
                  <a:txBody>
                    <a:bodyPr/>
                    <a:lstStyle/>
                    <a:p>
                      <a:endParaRPr lang="en-US"/>
                    </a:p>
                  </a:txBody>
                  <a:tcPr/>
                </a:tc>
                <a:tc>
                  <a:txBody>
                    <a:bodyPr/>
                    <a:lstStyle/>
                    <a:p>
                      <a:pPr algn="l" fontAlgn="b">
                        <a:buNone/>
                      </a:pPr>
                      <a:r>
                        <a:rPr lang="en-US" sz="1600" i="1" u="none" strike="noStrike">
                          <a:solidFill>
                            <a:schemeClr val="tx1">
                              <a:lumMod val="65000"/>
                              <a:lumOff val="35000"/>
                            </a:schemeClr>
                          </a:solidFill>
                          <a:effectLst/>
                        </a:rPr>
                        <a:t>Predation</a:t>
                      </a:r>
                      <a:endParaRPr lang="en-US" sz="1600" b="0" i="1" u="none" strike="noStrike">
                        <a:solidFill>
                          <a:schemeClr val="tx1">
                            <a:lumMod val="65000"/>
                            <a:lumOff val="35000"/>
                          </a:schemeClr>
                        </a:solidFill>
                        <a:effectLst/>
                        <a:latin typeface="Franklin Gothic Book" panose="020B0503020102020204" pitchFamily="34" charset="0"/>
                      </a:endParaRPr>
                    </a:p>
                  </a:txBody>
                  <a:tcPr marL="7620" marR="7620" marT="7620" marB="0" anchor="b"/>
                </a:tc>
                <a:tc>
                  <a:txBody>
                    <a:bodyPr/>
                    <a:lstStyle/>
                    <a:p>
                      <a:pPr algn="ctr" fontAlgn="b">
                        <a:buNone/>
                      </a:pPr>
                      <a:r>
                        <a:rPr lang="de-CH" sz="1600" b="0" i="1" u="none" strike="noStrike">
                          <a:solidFill>
                            <a:schemeClr val="tx1">
                              <a:lumMod val="65000"/>
                              <a:lumOff val="35000"/>
                            </a:schemeClr>
                          </a:solidFill>
                          <a:effectLst/>
                          <a:latin typeface="Franklin Gothic Book" panose="020B0503020102020204" pitchFamily="34" charset="0"/>
                        </a:rPr>
                        <a:t>9</a:t>
                      </a:r>
                      <a:endParaRPr lang="en-US" sz="1600" b="0" i="1" u="none" strike="noStrike">
                        <a:solidFill>
                          <a:schemeClr val="tx1">
                            <a:lumMod val="65000"/>
                            <a:lumOff val="35000"/>
                          </a:schemeClr>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3165606845"/>
                  </a:ext>
                </a:extLst>
              </a:tr>
              <a:tr h="280625">
                <a:tc vMerge="1">
                  <a:txBody>
                    <a:bodyPr/>
                    <a:lstStyle/>
                    <a:p>
                      <a:endParaRPr lang="en-US"/>
                    </a:p>
                  </a:txBody>
                  <a:tcPr/>
                </a:tc>
                <a:tc>
                  <a:txBody>
                    <a:bodyPr/>
                    <a:lstStyle/>
                    <a:p>
                      <a:pPr algn="l" fontAlgn="b">
                        <a:buNone/>
                      </a:pPr>
                      <a:r>
                        <a:rPr lang="en-US" sz="1600" i="1" u="none" strike="noStrike">
                          <a:solidFill>
                            <a:schemeClr val="tx1">
                              <a:lumMod val="65000"/>
                              <a:lumOff val="35000"/>
                            </a:schemeClr>
                          </a:solidFill>
                          <a:effectLst/>
                        </a:rPr>
                        <a:t>Unknown</a:t>
                      </a:r>
                      <a:endParaRPr lang="en-US" sz="1600" b="0" i="1" u="none" strike="noStrike">
                        <a:solidFill>
                          <a:schemeClr val="tx1">
                            <a:lumMod val="65000"/>
                            <a:lumOff val="35000"/>
                          </a:schemeClr>
                        </a:solidFill>
                        <a:effectLst/>
                        <a:latin typeface="Franklin Gothic Book" panose="020B0503020102020204" pitchFamily="34" charset="0"/>
                      </a:endParaRPr>
                    </a:p>
                  </a:txBody>
                  <a:tcPr marL="7620" marR="7620" marT="7620" marB="0" anchor="b"/>
                </a:tc>
                <a:tc>
                  <a:txBody>
                    <a:bodyPr/>
                    <a:lstStyle/>
                    <a:p>
                      <a:pPr algn="ctr" fontAlgn="b">
                        <a:buNone/>
                      </a:pPr>
                      <a:r>
                        <a:rPr lang="en-US" sz="1600" i="1" u="none" strike="noStrike">
                          <a:solidFill>
                            <a:schemeClr val="tx1">
                              <a:lumMod val="65000"/>
                              <a:lumOff val="35000"/>
                            </a:schemeClr>
                          </a:solidFill>
                          <a:effectLst/>
                        </a:rPr>
                        <a:t>1</a:t>
                      </a:r>
                      <a:endParaRPr lang="en-US" sz="1600" b="0" i="1" u="none" strike="noStrike">
                        <a:solidFill>
                          <a:schemeClr val="tx1">
                            <a:lumMod val="65000"/>
                            <a:lumOff val="35000"/>
                          </a:schemeClr>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2065730362"/>
                  </a:ext>
                </a:extLst>
              </a:tr>
              <a:tr h="280625">
                <a:tc rowSpan="6">
                  <a:txBody>
                    <a:bodyPr/>
                    <a:lstStyle/>
                    <a:p>
                      <a:pPr algn="l" fontAlgn="ctr">
                        <a:buNone/>
                      </a:pPr>
                      <a:r>
                        <a:rPr lang="en-US" sz="1600" u="none" strike="noStrike">
                          <a:effectLst/>
                        </a:rPr>
                        <a:t> Shot</a:t>
                      </a:r>
                      <a:endParaRPr lang="en-US" sz="1600" b="1" i="0" u="none" strike="noStrike">
                        <a:solidFill>
                          <a:srgbClr val="000000"/>
                        </a:solidFill>
                        <a:effectLst/>
                        <a:latin typeface="Franklin Gothic Book" panose="020B0503020102020204" pitchFamily="34" charset="0"/>
                      </a:endParaRPr>
                    </a:p>
                  </a:txBody>
                  <a:tcPr marL="7620" marR="7620" marT="7620" marB="0" anchor="ctr"/>
                </a:tc>
                <a:tc>
                  <a:txBody>
                    <a:bodyPr/>
                    <a:lstStyle/>
                    <a:p>
                      <a:pPr algn="l" fontAlgn="b">
                        <a:buNone/>
                      </a:pPr>
                      <a:r>
                        <a:rPr lang="en-US" sz="1600" b="1" u="none" strike="noStrike">
                          <a:effectLst/>
                        </a:rPr>
                        <a:t>Total</a:t>
                      </a:r>
                      <a:endParaRPr lang="en-US" sz="1600" b="1" i="0" u="none" strike="noStrike">
                        <a:solidFill>
                          <a:srgbClr val="000000"/>
                        </a:solidFill>
                        <a:effectLst/>
                        <a:latin typeface="Franklin Gothic Book" panose="020B0503020102020204" pitchFamily="34" charset="0"/>
                      </a:endParaRPr>
                    </a:p>
                  </a:txBody>
                  <a:tcPr marL="7620" marR="7620" marT="7620" marB="0" anchor="b"/>
                </a:tc>
                <a:tc>
                  <a:txBody>
                    <a:bodyPr/>
                    <a:lstStyle/>
                    <a:p>
                      <a:pPr algn="ctr" fontAlgn="b">
                        <a:buNone/>
                      </a:pPr>
                      <a:r>
                        <a:rPr lang="en-US" sz="1600" b="1" u="none" strike="noStrike">
                          <a:effectLst/>
                        </a:rPr>
                        <a:t>97</a:t>
                      </a:r>
                      <a:endParaRPr lang="en-US" sz="1600" b="1" i="0" u="none" strike="noStrike">
                        <a:solidFill>
                          <a:srgbClr val="000000"/>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1269991529"/>
                  </a:ext>
                </a:extLst>
              </a:tr>
              <a:tr h="280625">
                <a:tc vMerge="1">
                  <a:txBody>
                    <a:bodyPr/>
                    <a:lstStyle/>
                    <a:p>
                      <a:endParaRPr lang="en-US"/>
                    </a:p>
                  </a:txBody>
                  <a:tcPr/>
                </a:tc>
                <a:tc>
                  <a:txBody>
                    <a:bodyPr/>
                    <a:lstStyle/>
                    <a:p>
                      <a:pPr algn="l" fontAlgn="b">
                        <a:buNone/>
                      </a:pPr>
                      <a:r>
                        <a:rPr lang="en-US" sz="1600" i="1" u="none" strike="noStrike">
                          <a:solidFill>
                            <a:schemeClr val="tx1">
                              <a:lumMod val="65000"/>
                              <a:lumOff val="35000"/>
                            </a:schemeClr>
                          </a:solidFill>
                          <a:effectLst/>
                        </a:rPr>
                        <a:t>Switzerland</a:t>
                      </a:r>
                      <a:endParaRPr lang="en-US" sz="1600" b="0" i="1" u="none" strike="noStrike">
                        <a:solidFill>
                          <a:schemeClr val="tx1">
                            <a:lumMod val="65000"/>
                            <a:lumOff val="35000"/>
                          </a:schemeClr>
                        </a:solidFill>
                        <a:effectLst/>
                        <a:latin typeface="Franklin Gothic Book" panose="020B0503020102020204" pitchFamily="34" charset="0"/>
                      </a:endParaRPr>
                    </a:p>
                  </a:txBody>
                  <a:tcPr marL="7620" marR="7620" marT="7620" marB="0" anchor="b"/>
                </a:tc>
                <a:tc>
                  <a:txBody>
                    <a:bodyPr/>
                    <a:lstStyle/>
                    <a:p>
                      <a:pPr algn="ctr" fontAlgn="b">
                        <a:buNone/>
                      </a:pPr>
                      <a:r>
                        <a:rPr lang="en-US" sz="1600" i="1" u="none" strike="noStrike">
                          <a:solidFill>
                            <a:schemeClr val="tx1">
                              <a:lumMod val="65000"/>
                              <a:lumOff val="35000"/>
                            </a:schemeClr>
                          </a:solidFill>
                          <a:effectLst/>
                        </a:rPr>
                        <a:t>8</a:t>
                      </a:r>
                      <a:endParaRPr lang="en-US" sz="1600" b="0" i="1" u="none" strike="noStrike">
                        <a:solidFill>
                          <a:schemeClr val="tx1">
                            <a:lumMod val="65000"/>
                            <a:lumOff val="35000"/>
                          </a:schemeClr>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3724446571"/>
                  </a:ext>
                </a:extLst>
              </a:tr>
              <a:tr h="280625">
                <a:tc vMerge="1">
                  <a:txBody>
                    <a:bodyPr/>
                    <a:lstStyle/>
                    <a:p>
                      <a:endParaRPr lang="en-US"/>
                    </a:p>
                  </a:txBody>
                  <a:tcPr/>
                </a:tc>
                <a:tc>
                  <a:txBody>
                    <a:bodyPr/>
                    <a:lstStyle/>
                    <a:p>
                      <a:pPr algn="l" fontAlgn="b">
                        <a:buNone/>
                      </a:pPr>
                      <a:r>
                        <a:rPr lang="en-US" sz="1600" i="1" u="none" strike="noStrike">
                          <a:solidFill>
                            <a:schemeClr val="tx1">
                              <a:lumMod val="65000"/>
                              <a:lumOff val="35000"/>
                            </a:schemeClr>
                          </a:solidFill>
                          <a:effectLst/>
                        </a:rPr>
                        <a:t>North-eastern France</a:t>
                      </a:r>
                      <a:endParaRPr lang="en-US" sz="1600" b="0" i="1" u="none" strike="noStrike">
                        <a:solidFill>
                          <a:schemeClr val="tx1">
                            <a:lumMod val="65000"/>
                            <a:lumOff val="35000"/>
                          </a:schemeClr>
                        </a:solidFill>
                        <a:effectLst/>
                        <a:latin typeface="Franklin Gothic Book" panose="020B0503020102020204" pitchFamily="34" charset="0"/>
                      </a:endParaRPr>
                    </a:p>
                  </a:txBody>
                  <a:tcPr marL="7620" marR="7620" marT="7620" marB="0" anchor="b"/>
                </a:tc>
                <a:tc>
                  <a:txBody>
                    <a:bodyPr/>
                    <a:lstStyle/>
                    <a:p>
                      <a:pPr algn="ctr" fontAlgn="b">
                        <a:buNone/>
                      </a:pPr>
                      <a:r>
                        <a:rPr lang="en-US" sz="1600" i="1" u="none" strike="noStrike">
                          <a:solidFill>
                            <a:schemeClr val="tx1">
                              <a:lumMod val="65000"/>
                              <a:lumOff val="35000"/>
                            </a:schemeClr>
                          </a:solidFill>
                          <a:effectLst/>
                        </a:rPr>
                        <a:t>30</a:t>
                      </a:r>
                      <a:endParaRPr lang="en-US" sz="1600" b="0" i="1" u="none" strike="noStrike">
                        <a:solidFill>
                          <a:schemeClr val="tx1">
                            <a:lumMod val="65000"/>
                            <a:lumOff val="35000"/>
                          </a:schemeClr>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255109852"/>
                  </a:ext>
                </a:extLst>
              </a:tr>
              <a:tr h="280625">
                <a:tc vMerge="1">
                  <a:txBody>
                    <a:bodyPr/>
                    <a:lstStyle/>
                    <a:p>
                      <a:endParaRPr lang="en-US"/>
                    </a:p>
                  </a:txBody>
                  <a:tcPr/>
                </a:tc>
                <a:tc>
                  <a:txBody>
                    <a:bodyPr/>
                    <a:lstStyle/>
                    <a:p>
                      <a:pPr algn="l" fontAlgn="b">
                        <a:buNone/>
                      </a:pPr>
                      <a:r>
                        <a:rPr lang="en-US" sz="1600" i="1" u="none" strike="noStrike">
                          <a:solidFill>
                            <a:schemeClr val="tx1">
                              <a:lumMod val="65000"/>
                              <a:lumOff val="35000"/>
                            </a:schemeClr>
                          </a:solidFill>
                          <a:effectLst/>
                        </a:rPr>
                        <a:t>Rest of France</a:t>
                      </a:r>
                      <a:endParaRPr lang="en-US" sz="1600" b="0" i="1" u="none" strike="noStrike">
                        <a:solidFill>
                          <a:schemeClr val="tx1">
                            <a:lumMod val="65000"/>
                            <a:lumOff val="35000"/>
                          </a:schemeClr>
                        </a:solidFill>
                        <a:effectLst/>
                        <a:latin typeface="Franklin Gothic Book" panose="020B0503020102020204" pitchFamily="34" charset="0"/>
                      </a:endParaRPr>
                    </a:p>
                  </a:txBody>
                  <a:tcPr marL="7620" marR="7620" marT="7620" marB="0" anchor="b"/>
                </a:tc>
                <a:tc>
                  <a:txBody>
                    <a:bodyPr/>
                    <a:lstStyle/>
                    <a:p>
                      <a:pPr algn="ctr" fontAlgn="b">
                        <a:buNone/>
                      </a:pPr>
                      <a:r>
                        <a:rPr lang="en-US" sz="1600" i="1" u="none" strike="noStrike">
                          <a:solidFill>
                            <a:schemeClr val="tx1">
                              <a:lumMod val="65000"/>
                              <a:lumOff val="35000"/>
                            </a:schemeClr>
                          </a:solidFill>
                          <a:effectLst/>
                        </a:rPr>
                        <a:t>39</a:t>
                      </a:r>
                      <a:endParaRPr lang="en-US" sz="1600" b="0" i="1" u="none" strike="noStrike">
                        <a:solidFill>
                          <a:schemeClr val="tx1">
                            <a:lumMod val="65000"/>
                            <a:lumOff val="35000"/>
                          </a:schemeClr>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1943830364"/>
                  </a:ext>
                </a:extLst>
              </a:tr>
              <a:tr h="280625">
                <a:tc vMerge="1">
                  <a:txBody>
                    <a:bodyPr/>
                    <a:lstStyle/>
                    <a:p>
                      <a:endParaRPr lang="en-US"/>
                    </a:p>
                  </a:txBody>
                  <a:tcPr/>
                </a:tc>
                <a:tc>
                  <a:txBody>
                    <a:bodyPr/>
                    <a:lstStyle/>
                    <a:p>
                      <a:pPr algn="l" fontAlgn="b">
                        <a:buNone/>
                      </a:pPr>
                      <a:r>
                        <a:rPr lang="en-US" sz="1600" i="1" u="none" strike="noStrike">
                          <a:solidFill>
                            <a:schemeClr val="tx1">
                              <a:lumMod val="65000"/>
                              <a:lumOff val="35000"/>
                            </a:schemeClr>
                          </a:solidFill>
                          <a:effectLst/>
                        </a:rPr>
                        <a:t>Spain / Portugal</a:t>
                      </a:r>
                      <a:endParaRPr lang="en-US" sz="1600" b="0" i="1" u="none" strike="noStrike">
                        <a:solidFill>
                          <a:schemeClr val="tx1">
                            <a:lumMod val="65000"/>
                            <a:lumOff val="35000"/>
                          </a:schemeClr>
                        </a:solidFill>
                        <a:effectLst/>
                        <a:latin typeface="Franklin Gothic Book" panose="020B0503020102020204" pitchFamily="34" charset="0"/>
                      </a:endParaRPr>
                    </a:p>
                  </a:txBody>
                  <a:tcPr marL="7620" marR="7620" marT="7620" marB="0" anchor="b"/>
                </a:tc>
                <a:tc>
                  <a:txBody>
                    <a:bodyPr/>
                    <a:lstStyle/>
                    <a:p>
                      <a:pPr algn="ctr" fontAlgn="b">
                        <a:buNone/>
                      </a:pPr>
                      <a:r>
                        <a:rPr lang="en-US" sz="1600" i="1" u="none" strike="noStrike">
                          <a:solidFill>
                            <a:schemeClr val="tx1">
                              <a:lumMod val="65000"/>
                              <a:lumOff val="35000"/>
                            </a:schemeClr>
                          </a:solidFill>
                          <a:effectLst/>
                        </a:rPr>
                        <a:t>17</a:t>
                      </a:r>
                      <a:endParaRPr lang="en-US" sz="1600" b="0" i="1" u="none" strike="noStrike">
                        <a:solidFill>
                          <a:schemeClr val="tx1">
                            <a:lumMod val="65000"/>
                            <a:lumOff val="35000"/>
                          </a:schemeClr>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807716419"/>
                  </a:ext>
                </a:extLst>
              </a:tr>
              <a:tr h="280625">
                <a:tc vMerge="1">
                  <a:txBody>
                    <a:bodyPr/>
                    <a:lstStyle/>
                    <a:p>
                      <a:endParaRPr lang="en-US"/>
                    </a:p>
                  </a:txBody>
                  <a:tcPr/>
                </a:tc>
                <a:tc>
                  <a:txBody>
                    <a:bodyPr/>
                    <a:lstStyle/>
                    <a:p>
                      <a:pPr algn="l" fontAlgn="b">
                        <a:buNone/>
                      </a:pPr>
                      <a:r>
                        <a:rPr lang="en-US" sz="1600" i="1" u="none" strike="noStrike">
                          <a:solidFill>
                            <a:schemeClr val="tx1">
                              <a:lumMod val="65000"/>
                              <a:lumOff val="35000"/>
                            </a:schemeClr>
                          </a:solidFill>
                          <a:effectLst/>
                        </a:rPr>
                        <a:t>Russia</a:t>
                      </a:r>
                      <a:endParaRPr lang="en-US" sz="1600" b="0" i="1" u="none" strike="noStrike">
                        <a:solidFill>
                          <a:schemeClr val="tx1">
                            <a:lumMod val="65000"/>
                            <a:lumOff val="35000"/>
                          </a:schemeClr>
                        </a:solidFill>
                        <a:effectLst/>
                        <a:latin typeface="Franklin Gothic Book" panose="020B0503020102020204" pitchFamily="34" charset="0"/>
                      </a:endParaRPr>
                    </a:p>
                  </a:txBody>
                  <a:tcPr marL="7620" marR="7620" marT="7620" marB="0" anchor="b"/>
                </a:tc>
                <a:tc>
                  <a:txBody>
                    <a:bodyPr/>
                    <a:lstStyle/>
                    <a:p>
                      <a:pPr algn="ctr" fontAlgn="b">
                        <a:buNone/>
                      </a:pPr>
                      <a:r>
                        <a:rPr lang="en-US" sz="1600" i="1" u="none" strike="noStrike">
                          <a:solidFill>
                            <a:schemeClr val="tx1">
                              <a:lumMod val="65000"/>
                              <a:lumOff val="35000"/>
                            </a:schemeClr>
                          </a:solidFill>
                          <a:effectLst/>
                        </a:rPr>
                        <a:t>3</a:t>
                      </a:r>
                      <a:endParaRPr lang="en-US" sz="1600" b="0" i="1" u="none" strike="noStrike">
                        <a:solidFill>
                          <a:schemeClr val="tx1">
                            <a:lumMod val="65000"/>
                            <a:lumOff val="35000"/>
                          </a:schemeClr>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1487443100"/>
                  </a:ext>
                </a:extLst>
              </a:tr>
              <a:tr h="280625">
                <a:tc>
                  <a:txBody>
                    <a:bodyPr/>
                    <a:lstStyle/>
                    <a:p>
                      <a:pPr algn="l" fontAlgn="b">
                        <a:buNone/>
                      </a:pPr>
                      <a:r>
                        <a:rPr lang="en-US" sz="1600" u="none" strike="noStrike">
                          <a:effectLst/>
                        </a:rPr>
                        <a:t> Never re-recorded</a:t>
                      </a:r>
                      <a:endParaRPr lang="en-US" sz="1600" b="1" i="0" u="none" strike="noStrike">
                        <a:solidFill>
                          <a:srgbClr val="000000"/>
                        </a:solidFill>
                        <a:effectLst/>
                        <a:latin typeface="Franklin Gothic Book" panose="020B0503020102020204" pitchFamily="34" charset="0"/>
                      </a:endParaRPr>
                    </a:p>
                  </a:txBody>
                  <a:tcPr marL="7620" marR="7620" marT="7620" marB="0" anchor="b"/>
                </a:tc>
                <a:tc>
                  <a:txBody>
                    <a:bodyPr/>
                    <a:lstStyle/>
                    <a:p>
                      <a:pPr algn="l" fontAlgn="b">
                        <a:buNone/>
                      </a:pPr>
                      <a:r>
                        <a:rPr lang="en-US" sz="1600" u="none" strike="noStrike">
                          <a:effectLst/>
                        </a:rPr>
                        <a:t> </a:t>
                      </a:r>
                      <a:endParaRPr lang="en-US" sz="1600" b="1" i="0" u="none" strike="noStrike">
                        <a:solidFill>
                          <a:srgbClr val="000000"/>
                        </a:solidFill>
                        <a:effectLst/>
                        <a:latin typeface="Franklin Gothic Book" panose="020B0503020102020204" pitchFamily="34" charset="0"/>
                      </a:endParaRPr>
                    </a:p>
                  </a:txBody>
                  <a:tcPr marL="7620" marR="7620" marT="7620" marB="0" anchor="b"/>
                </a:tc>
                <a:tc>
                  <a:txBody>
                    <a:bodyPr/>
                    <a:lstStyle/>
                    <a:p>
                      <a:pPr algn="ctr" fontAlgn="b">
                        <a:buNone/>
                      </a:pPr>
                      <a:r>
                        <a:rPr lang="en-US" sz="1600" b="1" u="none" strike="noStrike">
                          <a:effectLst/>
                        </a:rPr>
                        <a:t>300</a:t>
                      </a:r>
                      <a:endParaRPr lang="en-US" sz="1600" b="1" i="0" u="none" strike="noStrike">
                        <a:solidFill>
                          <a:srgbClr val="000000"/>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2011970375"/>
                  </a:ext>
                </a:extLst>
              </a:tr>
            </a:tbl>
          </a:graphicData>
        </a:graphic>
      </p:graphicFrame>
      <p:sp>
        <p:nvSpPr>
          <p:cNvPr id="7" name="TextBox 6">
            <a:extLst>
              <a:ext uri="{FF2B5EF4-FFF2-40B4-BE49-F238E27FC236}">
                <a16:creationId xmlns:a16="http://schemas.microsoft.com/office/drawing/2014/main" id="{B1FB5C49-6DC9-164E-733D-165EF6B3D0EC}"/>
              </a:ext>
            </a:extLst>
          </p:cNvPr>
          <p:cNvSpPr txBox="1"/>
          <p:nvPr/>
        </p:nvSpPr>
        <p:spPr>
          <a:xfrm>
            <a:off x="10130828" y="5957177"/>
            <a:ext cx="852734" cy="523220"/>
          </a:xfrm>
          <a:prstGeom prst="rect">
            <a:avLst/>
          </a:prstGeom>
          <a:noFill/>
        </p:spPr>
        <p:txBody>
          <a:bodyPr wrap="none" rtlCol="0">
            <a:spAutoFit/>
          </a:bodyPr>
          <a:lstStyle/>
          <a:p>
            <a:r>
              <a:rPr lang="de-CH" sz="2800" b="1">
                <a:solidFill>
                  <a:srgbClr val="C00000"/>
                </a:solidFill>
              </a:rPr>
              <a:t>77%</a:t>
            </a:r>
            <a:endParaRPr lang="en-US" sz="2800" b="1">
              <a:solidFill>
                <a:srgbClr val="C00000"/>
              </a:solidFill>
            </a:endParaRPr>
          </a:p>
        </p:txBody>
      </p:sp>
      <p:sp>
        <p:nvSpPr>
          <p:cNvPr id="8" name="TextBox 7">
            <a:extLst>
              <a:ext uri="{FF2B5EF4-FFF2-40B4-BE49-F238E27FC236}">
                <a16:creationId xmlns:a16="http://schemas.microsoft.com/office/drawing/2014/main" id="{93251530-96DF-2E7A-FDC4-A4B7ACE7593B}"/>
              </a:ext>
            </a:extLst>
          </p:cNvPr>
          <p:cNvSpPr txBox="1"/>
          <p:nvPr/>
        </p:nvSpPr>
        <p:spPr>
          <a:xfrm>
            <a:off x="10130828" y="4262670"/>
            <a:ext cx="850105" cy="523220"/>
          </a:xfrm>
          <a:prstGeom prst="rect">
            <a:avLst/>
          </a:prstGeom>
          <a:noFill/>
        </p:spPr>
        <p:txBody>
          <a:bodyPr wrap="none" rtlCol="0">
            <a:spAutoFit/>
          </a:bodyPr>
          <a:lstStyle/>
          <a:p>
            <a:r>
              <a:rPr lang="de-CH" sz="2800" b="1">
                <a:solidFill>
                  <a:srgbClr val="C00000"/>
                </a:solidFill>
              </a:rPr>
              <a:t>21%</a:t>
            </a:r>
            <a:endParaRPr lang="en-US" sz="2800" b="1">
              <a:solidFill>
                <a:srgbClr val="C00000"/>
              </a:solidFill>
            </a:endParaRPr>
          </a:p>
        </p:txBody>
      </p:sp>
    </p:spTree>
    <p:extLst>
      <p:ext uri="{BB962C8B-B14F-4D97-AF65-F5344CB8AC3E}">
        <p14:creationId xmlns:p14="http://schemas.microsoft.com/office/powerpoint/2010/main" val="217563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E0C66-DA4B-05A0-1611-CABCB509EE2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DB6FDF0-ACC7-7F67-8032-AF60BA74E756}"/>
              </a:ext>
            </a:extLst>
          </p:cNvPr>
          <p:cNvSpPr>
            <a:spLocks noGrp="1"/>
          </p:cNvSpPr>
          <p:nvPr>
            <p:ph type="title"/>
          </p:nvPr>
        </p:nvSpPr>
        <p:spPr>
          <a:xfrm>
            <a:off x="221974" y="360000"/>
            <a:ext cx="9741010" cy="1325563"/>
          </a:xfrm>
        </p:spPr>
        <p:txBody>
          <a:bodyPr>
            <a:normAutofit/>
          </a:bodyPr>
          <a:lstStyle/>
          <a:p>
            <a:r>
              <a:rPr lang="de-DE" err="1"/>
              <a:t>Woodcocks</a:t>
            </a:r>
            <a:r>
              <a:rPr lang="de-DE"/>
              <a:t> </a:t>
            </a:r>
            <a:r>
              <a:rPr lang="de-DE" err="1"/>
              <a:t>depart</a:t>
            </a:r>
            <a:r>
              <a:rPr lang="de-DE"/>
              <a:t> </a:t>
            </a:r>
            <a:r>
              <a:rPr lang="de-DE" err="1"/>
              <a:t>late</a:t>
            </a:r>
            <a:r>
              <a:rPr lang="de-DE"/>
              <a:t> in </a:t>
            </a:r>
            <a:r>
              <a:rPr lang="de-DE" err="1"/>
              <a:t>autumn</a:t>
            </a:r>
            <a:endParaRPr lang="de-DE"/>
          </a:p>
        </p:txBody>
      </p:sp>
      <p:sp>
        <p:nvSpPr>
          <p:cNvPr id="6" name="Inhaltsplatzhalter 2">
            <a:extLst>
              <a:ext uri="{FF2B5EF4-FFF2-40B4-BE49-F238E27FC236}">
                <a16:creationId xmlns:a16="http://schemas.microsoft.com/office/drawing/2014/main" id="{7222F008-376F-10F9-9220-3971EED7A51E}"/>
              </a:ext>
            </a:extLst>
          </p:cNvPr>
          <p:cNvSpPr>
            <a:spLocks noGrp="1"/>
          </p:cNvSpPr>
          <p:nvPr>
            <p:ph idx="1"/>
          </p:nvPr>
        </p:nvSpPr>
        <p:spPr>
          <a:xfrm>
            <a:off x="294199" y="1055854"/>
            <a:ext cx="10888649" cy="1983181"/>
          </a:xfrm>
        </p:spPr>
        <p:txBody>
          <a:bodyPr>
            <a:normAutofit/>
          </a:bodyPr>
          <a:lstStyle/>
          <a:p>
            <a:r>
              <a:rPr lang="en-US" sz="2400"/>
              <a:t>based on VHF and GPS tracking of 467 bird-years in Swiss forests</a:t>
            </a:r>
          </a:p>
          <a:p>
            <a:r>
              <a:rPr lang="en-US" sz="2400"/>
              <a:t>median last observation day is 26 October (middle of hunting season)</a:t>
            </a:r>
          </a:p>
          <a:p>
            <a:r>
              <a:rPr lang="de-CH" sz="2400"/>
              <a:t>65 - 94% </a:t>
            </a:r>
            <a:r>
              <a:rPr lang="de-CH" sz="2400" err="1"/>
              <a:t>present</a:t>
            </a:r>
            <a:r>
              <a:rPr lang="de-CH" sz="2400"/>
              <a:t> at </a:t>
            </a:r>
            <a:r>
              <a:rPr lang="de-CH" sz="2400" err="1"/>
              <a:t>beginning</a:t>
            </a:r>
            <a:r>
              <a:rPr lang="de-CH" sz="2400"/>
              <a:t> of </a:t>
            </a:r>
            <a:r>
              <a:rPr lang="de-CH" sz="2400" err="1"/>
              <a:t>hunting</a:t>
            </a:r>
            <a:r>
              <a:rPr lang="de-CH" sz="2400"/>
              <a:t> </a:t>
            </a:r>
            <a:r>
              <a:rPr lang="de-CH" sz="2400" err="1"/>
              <a:t>season</a:t>
            </a:r>
            <a:r>
              <a:rPr lang="de-CH" sz="2400"/>
              <a:t> (</a:t>
            </a:r>
            <a:r>
              <a:rPr lang="de-CH" sz="2400" err="1"/>
              <a:t>varies</a:t>
            </a:r>
            <a:r>
              <a:rPr lang="de-CH" sz="2400"/>
              <a:t> </a:t>
            </a:r>
            <a:r>
              <a:rPr lang="de-CH" sz="2400" err="1"/>
              <a:t>by</a:t>
            </a:r>
            <a:r>
              <a:rPr lang="de-CH" sz="2400"/>
              <a:t> </a:t>
            </a:r>
            <a:r>
              <a:rPr lang="de-CH" sz="2400" err="1"/>
              <a:t>canton</a:t>
            </a:r>
            <a:r>
              <a:rPr lang="de-CH" sz="2400"/>
              <a:t>)</a:t>
            </a:r>
            <a:endParaRPr lang="de-CH" sz="2400" b="0" i="0">
              <a:effectLst/>
            </a:endParaRPr>
          </a:p>
          <a:p>
            <a:endParaRPr lang="de-DE" sz="2400"/>
          </a:p>
        </p:txBody>
      </p:sp>
      <p:grpSp>
        <p:nvGrpSpPr>
          <p:cNvPr id="9" name="Group 8">
            <a:extLst>
              <a:ext uri="{FF2B5EF4-FFF2-40B4-BE49-F238E27FC236}">
                <a16:creationId xmlns:a16="http://schemas.microsoft.com/office/drawing/2014/main" id="{2B0689B2-F172-093D-84BC-D6D1E3438B6B}"/>
              </a:ext>
            </a:extLst>
          </p:cNvPr>
          <p:cNvGrpSpPr/>
          <p:nvPr/>
        </p:nvGrpSpPr>
        <p:grpSpPr>
          <a:xfrm>
            <a:off x="1860592" y="2633438"/>
            <a:ext cx="7755861" cy="4153024"/>
            <a:chOff x="1860592" y="2633438"/>
            <a:chExt cx="7755861" cy="4153024"/>
          </a:xfrm>
        </p:grpSpPr>
        <p:pic>
          <p:nvPicPr>
            <p:cNvPr id="8" name="Picture 7">
              <a:extLst>
                <a:ext uri="{FF2B5EF4-FFF2-40B4-BE49-F238E27FC236}">
                  <a16:creationId xmlns:a16="http://schemas.microsoft.com/office/drawing/2014/main" id="{B922FDD8-592B-86CB-3A59-ECBB513D20E3}"/>
                </a:ext>
              </a:extLst>
            </p:cNvPr>
            <p:cNvPicPr>
              <a:picLocks noChangeAspect="1"/>
            </p:cNvPicPr>
            <p:nvPr/>
          </p:nvPicPr>
          <p:blipFill>
            <a:blip r:embed="rId2"/>
            <a:stretch>
              <a:fillRect/>
            </a:stretch>
          </p:blipFill>
          <p:spPr>
            <a:xfrm>
              <a:off x="1860592" y="2633438"/>
              <a:ext cx="7755861" cy="4153024"/>
            </a:xfrm>
            <a:prstGeom prst="rect">
              <a:avLst/>
            </a:prstGeom>
          </p:spPr>
        </p:pic>
        <p:pic>
          <p:nvPicPr>
            <p:cNvPr id="5" name="Picture 5" descr="DSCN0101">
              <a:extLst>
                <a:ext uri="{FF2B5EF4-FFF2-40B4-BE49-F238E27FC236}">
                  <a16:creationId xmlns:a16="http://schemas.microsoft.com/office/drawing/2014/main" id="{90C4EA91-6777-506B-1CAD-625A51DC288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18684" y="2782055"/>
              <a:ext cx="1359612" cy="120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Picture 10">
            <a:extLst>
              <a:ext uri="{FF2B5EF4-FFF2-40B4-BE49-F238E27FC236}">
                <a16:creationId xmlns:a16="http://schemas.microsoft.com/office/drawing/2014/main" id="{C17EE4BD-CAD1-8799-5055-3CD4D68E03CC}"/>
              </a:ext>
            </a:extLst>
          </p:cNvPr>
          <p:cNvPicPr>
            <a:picLocks noChangeAspect="1"/>
          </p:cNvPicPr>
          <p:nvPr/>
        </p:nvPicPr>
        <p:blipFill>
          <a:blip r:embed="rId4"/>
          <a:stretch>
            <a:fillRect/>
          </a:stretch>
        </p:blipFill>
        <p:spPr>
          <a:xfrm>
            <a:off x="1290219" y="2550722"/>
            <a:ext cx="8777909" cy="4298113"/>
          </a:xfrm>
          <a:prstGeom prst="rect">
            <a:avLst/>
          </a:prstGeom>
        </p:spPr>
      </p:pic>
    </p:spTree>
    <p:extLst>
      <p:ext uri="{BB962C8B-B14F-4D97-AF65-F5344CB8AC3E}">
        <p14:creationId xmlns:p14="http://schemas.microsoft.com/office/powerpoint/2010/main" val="414705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A7923-4DF2-7D1F-75BA-E72E755A408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4373A47-295B-0418-8910-E3999B75A25A}"/>
              </a:ext>
            </a:extLst>
          </p:cNvPr>
          <p:cNvSpPr>
            <a:spLocks noGrp="1"/>
          </p:cNvSpPr>
          <p:nvPr>
            <p:ph type="title"/>
          </p:nvPr>
        </p:nvSpPr>
        <p:spPr>
          <a:xfrm>
            <a:off x="221974" y="252995"/>
            <a:ext cx="9741010" cy="1325563"/>
          </a:xfrm>
        </p:spPr>
        <p:txBody>
          <a:bodyPr>
            <a:normAutofit/>
          </a:bodyPr>
          <a:lstStyle/>
          <a:p>
            <a:r>
              <a:rPr lang="de-DE"/>
              <a:t>Hydrogen isotope </a:t>
            </a:r>
            <a:r>
              <a:rPr lang="de-DE" err="1"/>
              <a:t>ratios</a:t>
            </a:r>
            <a:r>
              <a:rPr lang="de-DE"/>
              <a:t> of </a:t>
            </a:r>
            <a:r>
              <a:rPr lang="de-DE" err="1"/>
              <a:t>woodcock</a:t>
            </a:r>
            <a:r>
              <a:rPr lang="de-DE"/>
              <a:t> </a:t>
            </a:r>
            <a:r>
              <a:rPr lang="de-DE" err="1"/>
              <a:t>feathers</a:t>
            </a:r>
            <a:endParaRPr lang="de-DE"/>
          </a:p>
        </p:txBody>
      </p:sp>
      <p:sp>
        <p:nvSpPr>
          <p:cNvPr id="6" name="Inhaltsplatzhalter 2">
            <a:extLst>
              <a:ext uri="{FF2B5EF4-FFF2-40B4-BE49-F238E27FC236}">
                <a16:creationId xmlns:a16="http://schemas.microsoft.com/office/drawing/2014/main" id="{5CDD30BF-0243-3329-AC92-6639EAA5B6C4}"/>
              </a:ext>
            </a:extLst>
          </p:cNvPr>
          <p:cNvSpPr>
            <a:spLocks noGrp="1"/>
          </p:cNvSpPr>
          <p:nvPr>
            <p:ph idx="1"/>
          </p:nvPr>
        </p:nvSpPr>
        <p:spPr>
          <a:xfrm>
            <a:off x="372021" y="586967"/>
            <a:ext cx="10888649" cy="1983181"/>
          </a:xfrm>
        </p:spPr>
        <p:txBody>
          <a:bodyPr>
            <a:normAutofit/>
          </a:bodyPr>
          <a:lstStyle/>
          <a:p>
            <a:r>
              <a:rPr lang="en-US" sz="2400"/>
              <a:t>wide range of </a:t>
            </a:r>
            <a:r>
              <a:rPr lang="de-DE" sz="2400">
                <a:latin typeface="Symbol" panose="05050102010706020507" pitchFamily="18" charset="2"/>
              </a:rPr>
              <a:t>d</a:t>
            </a:r>
            <a:r>
              <a:rPr lang="de-DE" sz="2400" baseline="30000"/>
              <a:t>2</a:t>
            </a:r>
            <a:r>
              <a:rPr lang="de-DE" sz="2400"/>
              <a:t>H</a:t>
            </a:r>
            <a:r>
              <a:rPr lang="de-DE" sz="2400" baseline="-25000"/>
              <a:t>feather  </a:t>
            </a:r>
            <a:r>
              <a:rPr lang="en-US" sz="2400"/>
              <a:t>for shot birds of unknown origin (blue)</a:t>
            </a:r>
          </a:p>
          <a:p>
            <a:r>
              <a:rPr lang="en-US" sz="2400"/>
              <a:t>substantial overlap with </a:t>
            </a:r>
            <a:r>
              <a:rPr lang="de-DE" sz="2400">
                <a:latin typeface="Symbol" panose="05050102010706020507" pitchFamily="18" charset="2"/>
              </a:rPr>
              <a:t>d</a:t>
            </a:r>
            <a:r>
              <a:rPr lang="de-DE" sz="2400" baseline="30000"/>
              <a:t>2</a:t>
            </a:r>
            <a:r>
              <a:rPr lang="de-DE" sz="2400"/>
              <a:t>H</a:t>
            </a:r>
            <a:r>
              <a:rPr lang="de-DE" sz="2400" baseline="-25000"/>
              <a:t>feather </a:t>
            </a:r>
            <a:r>
              <a:rPr lang="en-US" sz="2400"/>
              <a:t>from Swiss birds (red)</a:t>
            </a:r>
          </a:p>
          <a:p>
            <a:endParaRPr lang="de-DE" sz="2400"/>
          </a:p>
        </p:txBody>
      </p:sp>
      <p:pic>
        <p:nvPicPr>
          <p:cNvPr id="4" name="Picture 3" descr="A graph of different colored lines&#10;&#10;AI-generated content may be incorrect.">
            <a:extLst>
              <a:ext uri="{FF2B5EF4-FFF2-40B4-BE49-F238E27FC236}">
                <a16:creationId xmlns:a16="http://schemas.microsoft.com/office/drawing/2014/main" id="{A03B0DB5-50B5-987F-16CA-5B47A2177AE8}"/>
              </a:ext>
            </a:extLst>
          </p:cNvPr>
          <p:cNvPicPr>
            <a:picLocks noChangeAspect="1"/>
          </p:cNvPicPr>
          <p:nvPr/>
        </p:nvPicPr>
        <p:blipFill>
          <a:blip r:embed="rId2"/>
          <a:srcRect b="2443"/>
          <a:stretch>
            <a:fillRect/>
          </a:stretch>
        </p:blipFill>
        <p:spPr>
          <a:xfrm>
            <a:off x="2078477" y="1809347"/>
            <a:ext cx="6900153" cy="5048653"/>
          </a:xfrm>
          <a:prstGeom prst="rect">
            <a:avLst/>
          </a:prstGeom>
        </p:spPr>
      </p:pic>
    </p:spTree>
    <p:extLst>
      <p:ext uri="{BB962C8B-B14F-4D97-AF65-F5344CB8AC3E}">
        <p14:creationId xmlns:p14="http://schemas.microsoft.com/office/powerpoint/2010/main" val="161905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140AA-B3C7-5573-9AA1-8B72D5F326F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CEE191C-CCEF-C980-3B0D-08A2A8AECFBB}"/>
              </a:ext>
            </a:extLst>
          </p:cNvPr>
          <p:cNvSpPr>
            <a:spLocks noGrp="1"/>
          </p:cNvSpPr>
          <p:nvPr>
            <p:ph type="title"/>
          </p:nvPr>
        </p:nvSpPr>
        <p:spPr>
          <a:xfrm>
            <a:off x="221974" y="360000"/>
            <a:ext cx="9741010" cy="1325563"/>
          </a:xfrm>
        </p:spPr>
        <p:txBody>
          <a:bodyPr>
            <a:normAutofit/>
          </a:bodyPr>
          <a:lstStyle/>
          <a:p>
            <a:r>
              <a:rPr lang="de-DE" err="1"/>
              <a:t>Isotopic</a:t>
            </a:r>
            <a:r>
              <a:rPr lang="de-DE"/>
              <a:t> </a:t>
            </a:r>
            <a:r>
              <a:rPr lang="de-DE" err="1"/>
              <a:t>ambiguity</a:t>
            </a:r>
            <a:r>
              <a:rPr lang="de-DE"/>
              <a:t> of </a:t>
            </a:r>
            <a:r>
              <a:rPr lang="de-DE" err="1"/>
              <a:t>origin</a:t>
            </a:r>
            <a:endParaRPr lang="de-DE"/>
          </a:p>
        </p:txBody>
      </p:sp>
      <p:sp>
        <p:nvSpPr>
          <p:cNvPr id="6" name="Inhaltsplatzhalter 2">
            <a:extLst>
              <a:ext uri="{FF2B5EF4-FFF2-40B4-BE49-F238E27FC236}">
                <a16:creationId xmlns:a16="http://schemas.microsoft.com/office/drawing/2014/main" id="{F0DEE701-5E2C-4050-8ACC-FB128A0B5F07}"/>
              </a:ext>
            </a:extLst>
          </p:cNvPr>
          <p:cNvSpPr>
            <a:spLocks noGrp="1"/>
          </p:cNvSpPr>
          <p:nvPr>
            <p:ph idx="1"/>
          </p:nvPr>
        </p:nvSpPr>
        <p:spPr>
          <a:xfrm>
            <a:off x="294199" y="766146"/>
            <a:ext cx="10888649" cy="1983181"/>
          </a:xfrm>
        </p:spPr>
        <p:txBody>
          <a:bodyPr>
            <a:normAutofit/>
          </a:bodyPr>
          <a:lstStyle/>
          <a:p>
            <a:r>
              <a:rPr lang="en-US" sz="2400"/>
              <a:t>maps of Europe where </a:t>
            </a:r>
            <a:r>
              <a:rPr lang="de-DE" sz="2400">
                <a:latin typeface="Symbol" panose="05050102010706020507" pitchFamily="18" charset="2"/>
              </a:rPr>
              <a:t>d</a:t>
            </a:r>
            <a:r>
              <a:rPr lang="de-DE" sz="2400" baseline="30000"/>
              <a:t>2</a:t>
            </a:r>
            <a:r>
              <a:rPr lang="de-DE" sz="2400"/>
              <a:t>H</a:t>
            </a:r>
            <a:r>
              <a:rPr lang="de-DE" sz="2400" baseline="-25000"/>
              <a:t>feather</a:t>
            </a:r>
            <a:r>
              <a:rPr lang="de-DE" sz="2400"/>
              <a:t> </a:t>
            </a:r>
            <a:r>
              <a:rPr lang="en-US" sz="2400"/>
              <a:t>would be indistinguishable from Swiss birds</a:t>
            </a:r>
          </a:p>
          <a:p>
            <a:r>
              <a:rPr lang="de-CH" sz="2400" err="1"/>
              <a:t>birds</a:t>
            </a:r>
            <a:r>
              <a:rPr lang="de-CH" sz="2400"/>
              <a:t> </a:t>
            </a:r>
            <a:r>
              <a:rPr lang="de-CH" sz="2400" err="1"/>
              <a:t>originating</a:t>
            </a:r>
            <a:r>
              <a:rPr lang="de-CH" sz="2400"/>
              <a:t> </a:t>
            </a:r>
            <a:r>
              <a:rPr lang="de-CH" sz="2400" err="1"/>
              <a:t>from</a:t>
            </a:r>
            <a:r>
              <a:rPr lang="de-CH" sz="2400"/>
              <a:t> </a:t>
            </a:r>
            <a:r>
              <a:rPr lang="de-CH" sz="2400" err="1"/>
              <a:t>those</a:t>
            </a:r>
            <a:r>
              <a:rPr lang="de-CH" sz="2400"/>
              <a:t> </a:t>
            </a:r>
            <a:r>
              <a:rPr lang="de-CH" sz="2400" err="1"/>
              <a:t>areas</a:t>
            </a:r>
            <a:r>
              <a:rPr lang="de-CH" sz="2400"/>
              <a:t> </a:t>
            </a:r>
            <a:r>
              <a:rPr lang="de-CH" sz="2400" err="1"/>
              <a:t>would</a:t>
            </a:r>
            <a:r>
              <a:rPr lang="de-CH" sz="2400"/>
              <a:t> </a:t>
            </a:r>
            <a:r>
              <a:rPr lang="de-CH" sz="2400" err="1"/>
              <a:t>be</a:t>
            </a:r>
            <a:r>
              <a:rPr lang="de-CH" sz="2400"/>
              <a:t> </a:t>
            </a:r>
            <a:r>
              <a:rPr lang="de-CH" sz="2400" err="1"/>
              <a:t>considered</a:t>
            </a:r>
            <a:r>
              <a:rPr lang="de-CH" sz="2400"/>
              <a:t> ‘</a:t>
            </a:r>
            <a:r>
              <a:rPr lang="de-CH" sz="2400" err="1"/>
              <a:t>local</a:t>
            </a:r>
            <a:r>
              <a:rPr lang="de-CH" sz="2400"/>
              <a:t>’ in </a:t>
            </a:r>
            <a:r>
              <a:rPr lang="de-CH" sz="2400" err="1"/>
              <a:t>our</a:t>
            </a:r>
            <a:r>
              <a:rPr lang="de-CH" sz="2400"/>
              <a:t> </a:t>
            </a:r>
            <a:r>
              <a:rPr lang="de-CH" sz="2400" err="1"/>
              <a:t>model</a:t>
            </a:r>
            <a:endParaRPr lang="de-DE" sz="2400" baseline="-25000"/>
          </a:p>
          <a:p>
            <a:endParaRPr lang="de-DE" sz="2400"/>
          </a:p>
        </p:txBody>
      </p:sp>
      <p:pic>
        <p:nvPicPr>
          <p:cNvPr id="4" name="Picture 3">
            <a:extLst>
              <a:ext uri="{FF2B5EF4-FFF2-40B4-BE49-F238E27FC236}">
                <a16:creationId xmlns:a16="http://schemas.microsoft.com/office/drawing/2014/main" id="{5A39BE74-7769-E386-5EF3-4937882C7353}"/>
              </a:ext>
            </a:extLst>
          </p:cNvPr>
          <p:cNvPicPr>
            <a:picLocks noChangeAspect="1"/>
          </p:cNvPicPr>
          <p:nvPr/>
        </p:nvPicPr>
        <p:blipFill>
          <a:blip r:embed="rId2"/>
          <a:stretch>
            <a:fillRect/>
          </a:stretch>
        </p:blipFill>
        <p:spPr>
          <a:xfrm>
            <a:off x="1776149" y="1990115"/>
            <a:ext cx="7924747" cy="4663604"/>
          </a:xfrm>
          <a:prstGeom prst="rect">
            <a:avLst/>
          </a:prstGeom>
        </p:spPr>
      </p:pic>
    </p:spTree>
    <p:extLst>
      <p:ext uri="{BB962C8B-B14F-4D97-AF65-F5344CB8AC3E}">
        <p14:creationId xmlns:p14="http://schemas.microsoft.com/office/powerpoint/2010/main" val="342253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1CF32-CC89-2F0B-72D8-0A4EF1450B2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ED664BB-FA82-199F-1326-1C50749F3311}"/>
              </a:ext>
            </a:extLst>
          </p:cNvPr>
          <p:cNvSpPr>
            <a:spLocks noGrp="1"/>
          </p:cNvSpPr>
          <p:nvPr>
            <p:ph type="title"/>
          </p:nvPr>
        </p:nvSpPr>
        <p:spPr>
          <a:xfrm>
            <a:off x="221974" y="360000"/>
            <a:ext cx="9741010" cy="1325563"/>
          </a:xfrm>
        </p:spPr>
        <p:txBody>
          <a:bodyPr>
            <a:normAutofit/>
          </a:bodyPr>
          <a:lstStyle/>
          <a:p>
            <a:r>
              <a:rPr lang="de-DE" err="1"/>
              <a:t>Including</a:t>
            </a:r>
            <a:r>
              <a:rPr lang="de-DE"/>
              <a:t> time of </a:t>
            </a:r>
            <a:r>
              <a:rPr lang="de-DE" err="1"/>
              <a:t>shooting</a:t>
            </a:r>
            <a:r>
              <a:rPr lang="de-DE"/>
              <a:t> </a:t>
            </a:r>
            <a:r>
              <a:rPr lang="de-DE" err="1"/>
              <a:t>to</a:t>
            </a:r>
            <a:r>
              <a:rPr lang="de-DE"/>
              <a:t> </a:t>
            </a:r>
            <a:r>
              <a:rPr lang="de-DE" err="1"/>
              <a:t>improve</a:t>
            </a:r>
            <a:r>
              <a:rPr lang="de-DE"/>
              <a:t> </a:t>
            </a:r>
            <a:r>
              <a:rPr lang="de-DE" err="1"/>
              <a:t>assignment</a:t>
            </a:r>
            <a:endParaRPr lang="de-DE"/>
          </a:p>
        </p:txBody>
      </p:sp>
      <p:sp>
        <p:nvSpPr>
          <p:cNvPr id="6" name="Inhaltsplatzhalter 2">
            <a:extLst>
              <a:ext uri="{FF2B5EF4-FFF2-40B4-BE49-F238E27FC236}">
                <a16:creationId xmlns:a16="http://schemas.microsoft.com/office/drawing/2014/main" id="{F8A8883D-189D-7D16-97BC-64E432D89F71}"/>
              </a:ext>
            </a:extLst>
          </p:cNvPr>
          <p:cNvSpPr>
            <a:spLocks noGrp="1"/>
          </p:cNvSpPr>
          <p:nvPr>
            <p:ph idx="1"/>
          </p:nvPr>
        </p:nvSpPr>
        <p:spPr>
          <a:xfrm>
            <a:off x="294199" y="705647"/>
            <a:ext cx="10888649" cy="1983181"/>
          </a:xfrm>
        </p:spPr>
        <p:txBody>
          <a:bodyPr>
            <a:normAutofit/>
          </a:bodyPr>
          <a:lstStyle/>
          <a:p>
            <a:r>
              <a:rPr lang="en-US" sz="2400"/>
              <a:t>estimated probability of local birds to still be present (red line)</a:t>
            </a:r>
          </a:p>
          <a:p>
            <a:r>
              <a:rPr lang="en-US" sz="2400"/>
              <a:t>relative index reflects overall abundance (including non-local birds (green line)</a:t>
            </a:r>
          </a:p>
          <a:p>
            <a:endParaRPr lang="de-DE" sz="2400"/>
          </a:p>
        </p:txBody>
      </p:sp>
      <p:pic>
        <p:nvPicPr>
          <p:cNvPr id="4" name="Picture 3">
            <a:extLst>
              <a:ext uri="{FF2B5EF4-FFF2-40B4-BE49-F238E27FC236}">
                <a16:creationId xmlns:a16="http://schemas.microsoft.com/office/drawing/2014/main" id="{5DC6F044-F22D-27E4-80D0-C2FE8A0F8E43}"/>
              </a:ext>
            </a:extLst>
          </p:cNvPr>
          <p:cNvPicPr>
            <a:picLocks noChangeAspect="1"/>
          </p:cNvPicPr>
          <p:nvPr/>
        </p:nvPicPr>
        <p:blipFill>
          <a:blip r:embed="rId2"/>
          <a:stretch>
            <a:fillRect/>
          </a:stretch>
        </p:blipFill>
        <p:spPr>
          <a:xfrm>
            <a:off x="221974" y="2136847"/>
            <a:ext cx="11430501" cy="4721153"/>
          </a:xfrm>
          <a:prstGeom prst="rect">
            <a:avLst/>
          </a:prstGeom>
        </p:spPr>
      </p:pic>
    </p:spTree>
    <p:extLst>
      <p:ext uri="{BB962C8B-B14F-4D97-AF65-F5344CB8AC3E}">
        <p14:creationId xmlns:p14="http://schemas.microsoft.com/office/powerpoint/2010/main" val="388997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067E1BB9-F868-9B0A-8BEE-C18485AA927A}"/>
              </a:ext>
            </a:extLst>
          </p:cNvPr>
          <p:cNvSpPr>
            <a:spLocks noGrp="1"/>
          </p:cNvSpPr>
          <p:nvPr>
            <p:ph type="title"/>
          </p:nvPr>
        </p:nvSpPr>
        <p:spPr>
          <a:xfrm>
            <a:off x="221974" y="360000"/>
            <a:ext cx="9741010" cy="1325563"/>
          </a:xfrm>
        </p:spPr>
        <p:txBody>
          <a:bodyPr>
            <a:normAutofit/>
          </a:bodyPr>
          <a:lstStyle/>
          <a:p>
            <a:r>
              <a:rPr lang="de-DE"/>
              <a:t>Status of woodcock in Europe</a:t>
            </a:r>
          </a:p>
        </p:txBody>
      </p:sp>
      <p:pic>
        <p:nvPicPr>
          <p:cNvPr id="6" name="Grafik 5">
            <a:extLst>
              <a:ext uri="{FF2B5EF4-FFF2-40B4-BE49-F238E27FC236}">
                <a16:creationId xmlns:a16="http://schemas.microsoft.com/office/drawing/2014/main" id="{8326894A-7AB6-468D-B261-001276BC9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991" y="2455822"/>
            <a:ext cx="6022605" cy="4259013"/>
          </a:xfrm>
          <a:prstGeom prst="rect">
            <a:avLst/>
          </a:prstGeom>
        </p:spPr>
      </p:pic>
      <p:pic>
        <p:nvPicPr>
          <p:cNvPr id="7" name="Picture 2" descr="http://carlisledecoys.com/images/photo_woodcock.jpg">
            <a:extLst>
              <a:ext uri="{FF2B5EF4-FFF2-40B4-BE49-F238E27FC236}">
                <a16:creationId xmlns:a16="http://schemas.microsoft.com/office/drawing/2014/main" id="{3472FAAA-8398-4CB6-13D6-4ACD05F6FF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919" r="2602" b="18908"/>
          <a:stretch/>
        </p:blipFill>
        <p:spPr bwMode="auto">
          <a:xfrm flipH="1">
            <a:off x="296664" y="1130260"/>
            <a:ext cx="2499308" cy="108519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uppieren 8">
            <a:extLst>
              <a:ext uri="{FF2B5EF4-FFF2-40B4-BE49-F238E27FC236}">
                <a16:creationId xmlns:a16="http://schemas.microsoft.com/office/drawing/2014/main" id="{D82CF5AC-6C08-DFA0-CE38-086A6F6D777A}"/>
              </a:ext>
            </a:extLst>
          </p:cNvPr>
          <p:cNvGrpSpPr/>
          <p:nvPr/>
        </p:nvGrpSpPr>
        <p:grpSpPr>
          <a:xfrm>
            <a:off x="2860631" y="1130260"/>
            <a:ext cx="8109120" cy="1085191"/>
            <a:chOff x="3451756" y="1130260"/>
            <a:chExt cx="8109120" cy="1085191"/>
          </a:xfrm>
        </p:grpSpPr>
        <p:pic>
          <p:nvPicPr>
            <p:cNvPr id="4" name="Grafik 3">
              <a:extLst>
                <a:ext uri="{FF2B5EF4-FFF2-40B4-BE49-F238E27FC236}">
                  <a16:creationId xmlns:a16="http://schemas.microsoft.com/office/drawing/2014/main" id="{B03C1EC5-8C0B-5712-6617-CE064CB5CCE2}"/>
                </a:ext>
              </a:extLst>
            </p:cNvPr>
            <p:cNvPicPr>
              <a:picLocks noChangeAspect="1"/>
            </p:cNvPicPr>
            <p:nvPr/>
          </p:nvPicPr>
          <p:blipFill>
            <a:blip r:embed="rId5"/>
            <a:srcRect l="23538" t="21988" b="23269"/>
            <a:stretch>
              <a:fillRect/>
            </a:stretch>
          </p:blipFill>
          <p:spPr>
            <a:xfrm>
              <a:off x="3451756" y="1130260"/>
              <a:ext cx="6687127" cy="1085191"/>
            </a:xfrm>
            <a:prstGeom prst="rect">
              <a:avLst/>
            </a:prstGeom>
          </p:spPr>
        </p:pic>
        <p:pic>
          <p:nvPicPr>
            <p:cNvPr id="8" name="Grafik 7">
              <a:extLst>
                <a:ext uri="{FF2B5EF4-FFF2-40B4-BE49-F238E27FC236}">
                  <a16:creationId xmlns:a16="http://schemas.microsoft.com/office/drawing/2014/main" id="{32A6AFFA-8945-8167-A5E1-5DD32A75A558}"/>
                </a:ext>
              </a:extLst>
            </p:cNvPr>
            <p:cNvPicPr>
              <a:picLocks noChangeAspect="1"/>
            </p:cNvPicPr>
            <p:nvPr/>
          </p:nvPicPr>
          <p:blipFill>
            <a:blip r:embed="rId6"/>
            <a:stretch>
              <a:fillRect/>
            </a:stretch>
          </p:blipFill>
          <p:spPr>
            <a:xfrm>
              <a:off x="10160629" y="1130260"/>
              <a:ext cx="1400247" cy="1085191"/>
            </a:xfrm>
            <a:prstGeom prst="rect">
              <a:avLst/>
            </a:prstGeom>
          </p:spPr>
        </p:pic>
      </p:grpSp>
    </p:spTree>
    <p:extLst>
      <p:ext uri="{BB962C8B-B14F-4D97-AF65-F5344CB8AC3E}">
        <p14:creationId xmlns:p14="http://schemas.microsoft.com/office/powerpoint/2010/main" val="1294073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711FF-946A-3238-1764-2ADA143196E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A6E08A7-8DA3-1844-360E-0414C3A544AC}"/>
              </a:ext>
            </a:extLst>
          </p:cNvPr>
          <p:cNvSpPr>
            <a:spLocks noGrp="1"/>
          </p:cNvSpPr>
          <p:nvPr>
            <p:ph type="title"/>
          </p:nvPr>
        </p:nvSpPr>
        <p:spPr>
          <a:xfrm>
            <a:off x="221974" y="360000"/>
            <a:ext cx="9741010" cy="1325563"/>
          </a:xfrm>
        </p:spPr>
        <p:txBody>
          <a:bodyPr>
            <a:normAutofit/>
          </a:bodyPr>
          <a:lstStyle/>
          <a:p>
            <a:r>
              <a:rPr lang="de-DE"/>
              <a:t>Proportion of </a:t>
            </a:r>
            <a:r>
              <a:rPr lang="de-DE" err="1"/>
              <a:t>shot</a:t>
            </a:r>
            <a:r>
              <a:rPr lang="de-DE"/>
              <a:t> </a:t>
            </a:r>
            <a:r>
              <a:rPr lang="de-DE" err="1"/>
              <a:t>woodcocks</a:t>
            </a:r>
            <a:r>
              <a:rPr lang="de-DE"/>
              <a:t> of non-</a:t>
            </a:r>
            <a:r>
              <a:rPr lang="de-DE" err="1"/>
              <a:t>local</a:t>
            </a:r>
            <a:r>
              <a:rPr lang="de-DE"/>
              <a:t> </a:t>
            </a:r>
            <a:r>
              <a:rPr lang="de-DE" err="1"/>
              <a:t>origin</a:t>
            </a:r>
            <a:endParaRPr lang="de-DE"/>
          </a:p>
        </p:txBody>
      </p:sp>
      <p:sp>
        <p:nvSpPr>
          <p:cNvPr id="6" name="Inhaltsplatzhalter 2">
            <a:extLst>
              <a:ext uri="{FF2B5EF4-FFF2-40B4-BE49-F238E27FC236}">
                <a16:creationId xmlns:a16="http://schemas.microsoft.com/office/drawing/2014/main" id="{446F41A3-C219-CAE2-A59E-D9FC7463C9FC}"/>
              </a:ext>
            </a:extLst>
          </p:cNvPr>
          <p:cNvSpPr>
            <a:spLocks noGrp="1"/>
          </p:cNvSpPr>
          <p:nvPr>
            <p:ph idx="1"/>
          </p:nvPr>
        </p:nvSpPr>
        <p:spPr>
          <a:xfrm>
            <a:off x="221974" y="213172"/>
            <a:ext cx="11593508" cy="2368663"/>
          </a:xfrm>
        </p:spPr>
        <p:txBody>
          <a:bodyPr>
            <a:normAutofit/>
          </a:bodyPr>
          <a:lstStyle/>
          <a:p>
            <a:r>
              <a:rPr lang="en-US" sz="2400"/>
              <a:t>based on 842 individuals of unknown origin (9% of total Swiss hunting bag)</a:t>
            </a:r>
          </a:p>
          <a:p>
            <a:r>
              <a:rPr lang="de-CH" sz="2400" err="1"/>
              <a:t>estimated</a:t>
            </a:r>
            <a:r>
              <a:rPr lang="de-CH" sz="2400"/>
              <a:t> </a:t>
            </a:r>
            <a:r>
              <a:rPr lang="de-CH" sz="2400" err="1"/>
              <a:t>proportion</a:t>
            </a:r>
            <a:r>
              <a:rPr lang="de-CH" sz="2400"/>
              <a:t> </a:t>
            </a:r>
            <a:r>
              <a:rPr lang="de-CH" sz="2400" err="1"/>
              <a:t>mostly</a:t>
            </a:r>
            <a:r>
              <a:rPr lang="de-CH" sz="2400"/>
              <a:t> </a:t>
            </a:r>
            <a:r>
              <a:rPr lang="de-CH" sz="2400" err="1"/>
              <a:t>dependent</a:t>
            </a:r>
            <a:r>
              <a:rPr lang="de-CH" sz="2400"/>
              <a:t> on </a:t>
            </a:r>
            <a:r>
              <a:rPr lang="de-CH" sz="2400" err="1"/>
              <a:t>prior</a:t>
            </a:r>
            <a:r>
              <a:rPr lang="de-CH" sz="2400"/>
              <a:t> </a:t>
            </a:r>
            <a:r>
              <a:rPr lang="de-CH" sz="2400" err="1"/>
              <a:t>information</a:t>
            </a:r>
            <a:endParaRPr lang="de-CH" sz="2400"/>
          </a:p>
        </p:txBody>
      </p:sp>
      <p:pic>
        <p:nvPicPr>
          <p:cNvPr id="4" name="Picture 3">
            <a:extLst>
              <a:ext uri="{FF2B5EF4-FFF2-40B4-BE49-F238E27FC236}">
                <a16:creationId xmlns:a16="http://schemas.microsoft.com/office/drawing/2014/main" id="{CDBFF6A1-C023-F695-747F-C76519ED2ED8}"/>
              </a:ext>
            </a:extLst>
          </p:cNvPr>
          <p:cNvPicPr>
            <a:picLocks noChangeAspect="1"/>
          </p:cNvPicPr>
          <p:nvPr/>
        </p:nvPicPr>
        <p:blipFill>
          <a:blip r:embed="rId2"/>
          <a:stretch>
            <a:fillRect/>
          </a:stretch>
        </p:blipFill>
        <p:spPr>
          <a:xfrm>
            <a:off x="1333024" y="1918677"/>
            <a:ext cx="8786984" cy="4939323"/>
          </a:xfrm>
          <a:prstGeom prst="rect">
            <a:avLst/>
          </a:prstGeom>
        </p:spPr>
      </p:pic>
    </p:spTree>
    <p:extLst>
      <p:ext uri="{BB962C8B-B14F-4D97-AF65-F5344CB8AC3E}">
        <p14:creationId xmlns:p14="http://schemas.microsoft.com/office/powerpoint/2010/main" val="369702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FA06C-E8A5-F962-5D0B-B8E1E94D045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168BC64-9672-53C5-177A-05CAFB2AE132}"/>
              </a:ext>
            </a:extLst>
          </p:cNvPr>
          <p:cNvSpPr>
            <a:spLocks noGrp="1"/>
          </p:cNvSpPr>
          <p:nvPr>
            <p:ph type="title"/>
          </p:nvPr>
        </p:nvSpPr>
        <p:spPr>
          <a:xfrm>
            <a:off x="221974" y="360000"/>
            <a:ext cx="9741010" cy="1325563"/>
          </a:xfrm>
        </p:spPr>
        <p:txBody>
          <a:bodyPr>
            <a:normAutofit/>
          </a:bodyPr>
          <a:lstStyle/>
          <a:p>
            <a:r>
              <a:rPr lang="de-DE"/>
              <a:t>Extrapolation of </a:t>
            </a:r>
            <a:r>
              <a:rPr lang="de-DE" err="1"/>
              <a:t>hunting</a:t>
            </a:r>
            <a:r>
              <a:rPr lang="de-DE"/>
              <a:t> </a:t>
            </a:r>
            <a:r>
              <a:rPr lang="de-DE" err="1"/>
              <a:t>mortality</a:t>
            </a:r>
            <a:endParaRPr lang="de-DE"/>
          </a:p>
        </p:txBody>
      </p:sp>
      <p:sp>
        <p:nvSpPr>
          <p:cNvPr id="6" name="Inhaltsplatzhalter 2">
            <a:extLst>
              <a:ext uri="{FF2B5EF4-FFF2-40B4-BE49-F238E27FC236}">
                <a16:creationId xmlns:a16="http://schemas.microsoft.com/office/drawing/2014/main" id="{2676D909-369F-0A0B-6496-8D10E772CE24}"/>
              </a:ext>
            </a:extLst>
          </p:cNvPr>
          <p:cNvSpPr>
            <a:spLocks noGrp="1"/>
          </p:cNvSpPr>
          <p:nvPr>
            <p:ph idx="1"/>
          </p:nvPr>
        </p:nvSpPr>
        <p:spPr>
          <a:xfrm>
            <a:off x="294199" y="1149065"/>
            <a:ext cx="10888649" cy="3559118"/>
          </a:xfrm>
        </p:spPr>
        <p:txBody>
          <a:bodyPr>
            <a:normAutofit/>
          </a:bodyPr>
          <a:lstStyle/>
          <a:p>
            <a:r>
              <a:rPr lang="en-US" sz="2400"/>
              <a:t>breeding population 2000 – 8000 birds</a:t>
            </a:r>
          </a:p>
          <a:p>
            <a:r>
              <a:rPr lang="en-US" sz="2400"/>
              <a:t>annual hunting bag </a:t>
            </a:r>
            <a:r>
              <a:rPr lang="en-US" sz="2400" b="1">
                <a:solidFill>
                  <a:srgbClr val="C00000"/>
                </a:solidFill>
              </a:rPr>
              <a:t>1820 shot </a:t>
            </a:r>
            <a:r>
              <a:rPr lang="en-US" sz="2400"/>
              <a:t>woodcocks (average 1985 – 2024)</a:t>
            </a:r>
          </a:p>
          <a:p>
            <a:r>
              <a:rPr lang="en-US" sz="2400"/>
              <a:t>we estimated 0.2 - 54% of the shot birds to be local (= </a:t>
            </a:r>
            <a:r>
              <a:rPr lang="en-US" sz="2400" b="1">
                <a:solidFill>
                  <a:srgbClr val="C00000"/>
                </a:solidFill>
              </a:rPr>
              <a:t>36 - 983 woodcocks</a:t>
            </a:r>
            <a:r>
              <a:rPr lang="en-US" sz="2400"/>
              <a:t>)</a:t>
            </a:r>
          </a:p>
          <a:p>
            <a:r>
              <a:rPr lang="en-US" sz="2400"/>
              <a:t>in our sample 28.8% of shot woodcocks were adult (=</a:t>
            </a:r>
            <a:r>
              <a:rPr lang="en-US" sz="2400" b="1">
                <a:solidFill>
                  <a:srgbClr val="C00000"/>
                </a:solidFill>
              </a:rPr>
              <a:t>10 - 283 adult woodcocks</a:t>
            </a:r>
            <a:r>
              <a:rPr lang="en-US" sz="2400"/>
              <a:t>)</a:t>
            </a:r>
          </a:p>
          <a:p>
            <a:r>
              <a:rPr lang="en-US" sz="2400"/>
              <a:t>represent </a:t>
            </a:r>
            <a:r>
              <a:rPr lang="en-US" sz="2400" b="1">
                <a:solidFill>
                  <a:srgbClr val="C00000"/>
                </a:solidFill>
              </a:rPr>
              <a:t>0.1 - 14% </a:t>
            </a:r>
            <a:r>
              <a:rPr lang="en-US" sz="2400"/>
              <a:t>of Swiss breeding population</a:t>
            </a:r>
          </a:p>
          <a:p>
            <a:r>
              <a:rPr lang="en-US" sz="2400"/>
              <a:t>small proportion compared to hunting mortality elsewhere				(only 8% of shot woodcocks were shot in Switzerland)</a:t>
            </a:r>
          </a:p>
          <a:p>
            <a:endParaRPr lang="de-DE" sz="2400"/>
          </a:p>
        </p:txBody>
      </p:sp>
      <p:pic>
        <p:nvPicPr>
          <p:cNvPr id="3" name="Picture 2" descr="vogelwarte.ch - Jagd und Verfolgung durch den Menschen">
            <a:extLst>
              <a:ext uri="{FF2B5EF4-FFF2-40B4-BE49-F238E27FC236}">
                <a16:creationId xmlns:a16="http://schemas.microsoft.com/office/drawing/2014/main" id="{B79904CE-A1C1-99D2-D191-7349AEADB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469" y="4639757"/>
            <a:ext cx="3061728" cy="20283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Kleiner Vogel, große Jagd | PASSION Magazin">
            <a:extLst>
              <a:ext uri="{FF2B5EF4-FFF2-40B4-BE49-F238E27FC236}">
                <a16:creationId xmlns:a16="http://schemas.microsoft.com/office/drawing/2014/main" id="{E51DC293-AA8C-2FB6-DD83-9DFBB0FBD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7713" y="4640094"/>
            <a:ext cx="1579197" cy="20279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accia alla beccaccia 2020: le regine di Fiordimonte">
            <a:extLst>
              <a:ext uri="{FF2B5EF4-FFF2-40B4-BE49-F238E27FC236}">
                <a16:creationId xmlns:a16="http://schemas.microsoft.com/office/drawing/2014/main" id="{9EBF0324-D410-B39B-6301-25492F1C0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7548" y="4640094"/>
            <a:ext cx="3605300" cy="2027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D2B4B-77E0-50C2-21C6-0924FE4D2612}"/>
            </a:ext>
          </a:extLst>
        </p:cNvPr>
        <p:cNvGrpSpPr/>
        <p:nvPr/>
      </p:nvGrpSpPr>
      <p:grpSpPr>
        <a:xfrm>
          <a:off x="0" y="0"/>
          <a:ext cx="0" cy="0"/>
          <a:chOff x="0" y="0"/>
          <a:chExt cx="0" cy="0"/>
        </a:xfrm>
      </p:grpSpPr>
      <p:pic>
        <p:nvPicPr>
          <p:cNvPr id="5" name="Picture 4" descr="A graph of a bird with an object&#10;&#10;Description automatically generated">
            <a:extLst>
              <a:ext uri="{FF2B5EF4-FFF2-40B4-BE49-F238E27FC236}">
                <a16:creationId xmlns:a16="http://schemas.microsoft.com/office/drawing/2014/main" id="{7A0FB367-2C1E-3ADA-8F82-5DC1F62C085B}"/>
              </a:ext>
            </a:extLst>
          </p:cNvPr>
          <p:cNvPicPr>
            <a:picLocks noChangeAspect="1"/>
          </p:cNvPicPr>
          <p:nvPr/>
        </p:nvPicPr>
        <p:blipFill>
          <a:blip r:embed="rId2"/>
          <a:stretch>
            <a:fillRect/>
          </a:stretch>
        </p:blipFill>
        <p:spPr>
          <a:xfrm>
            <a:off x="3930604" y="3718345"/>
            <a:ext cx="3858635" cy="2806279"/>
          </a:xfrm>
          <a:prstGeom prst="rect">
            <a:avLst/>
          </a:prstGeom>
        </p:spPr>
      </p:pic>
      <p:pic>
        <p:nvPicPr>
          <p:cNvPr id="2050" name="Picture 2" descr="Woodcock flush in winter – Robert E Fuller">
            <a:extLst>
              <a:ext uri="{FF2B5EF4-FFF2-40B4-BE49-F238E27FC236}">
                <a16:creationId xmlns:a16="http://schemas.microsoft.com/office/drawing/2014/main" id="{7C8EB81C-FB58-AE10-345D-335BA01A1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6873" y="3590925"/>
            <a:ext cx="4175581" cy="297062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932FEF85-AB07-8CAC-DA3E-AEB549AA01CA}"/>
              </a:ext>
            </a:extLst>
          </p:cNvPr>
          <p:cNvSpPr>
            <a:spLocks noGrp="1"/>
          </p:cNvSpPr>
          <p:nvPr>
            <p:ph type="title"/>
          </p:nvPr>
        </p:nvSpPr>
        <p:spPr>
          <a:xfrm>
            <a:off x="221974" y="360000"/>
            <a:ext cx="9741010" cy="1325563"/>
          </a:xfrm>
        </p:spPr>
        <p:txBody>
          <a:bodyPr>
            <a:normAutofit/>
          </a:bodyPr>
          <a:lstStyle/>
          <a:p>
            <a:r>
              <a:rPr lang="de-DE" err="1"/>
              <a:t>We</a:t>
            </a:r>
            <a:r>
              <a:rPr lang="de-DE"/>
              <a:t> </a:t>
            </a:r>
            <a:r>
              <a:rPr lang="de-DE" err="1"/>
              <a:t>cannot</a:t>
            </a:r>
            <a:r>
              <a:rPr lang="de-DE"/>
              <a:t> </a:t>
            </a:r>
            <a:r>
              <a:rPr lang="de-DE" err="1"/>
              <a:t>determine</a:t>
            </a:r>
            <a:r>
              <a:rPr lang="de-DE"/>
              <a:t> </a:t>
            </a:r>
            <a:r>
              <a:rPr lang="de-DE" err="1"/>
              <a:t>origin</a:t>
            </a:r>
            <a:r>
              <a:rPr lang="de-DE"/>
              <a:t> of </a:t>
            </a:r>
            <a:r>
              <a:rPr lang="de-DE" err="1"/>
              <a:t>shot</a:t>
            </a:r>
            <a:r>
              <a:rPr lang="de-DE"/>
              <a:t> </a:t>
            </a:r>
            <a:r>
              <a:rPr lang="de-DE" err="1"/>
              <a:t>woodcocks</a:t>
            </a:r>
            <a:endParaRPr lang="de-DE"/>
          </a:p>
        </p:txBody>
      </p:sp>
      <p:sp>
        <p:nvSpPr>
          <p:cNvPr id="6" name="Inhaltsplatzhalter 2">
            <a:extLst>
              <a:ext uri="{FF2B5EF4-FFF2-40B4-BE49-F238E27FC236}">
                <a16:creationId xmlns:a16="http://schemas.microsoft.com/office/drawing/2014/main" id="{E2500B9D-2DB6-17A4-1961-3CD82236E704}"/>
              </a:ext>
            </a:extLst>
          </p:cNvPr>
          <p:cNvSpPr>
            <a:spLocks noGrp="1"/>
          </p:cNvSpPr>
          <p:nvPr>
            <p:ph idx="1"/>
          </p:nvPr>
        </p:nvSpPr>
        <p:spPr>
          <a:xfrm>
            <a:off x="294199" y="989981"/>
            <a:ext cx="11675827" cy="2753344"/>
          </a:xfrm>
        </p:spPr>
        <p:txBody>
          <a:bodyPr anchor="t" anchorCtr="0">
            <a:normAutofit/>
          </a:bodyPr>
          <a:lstStyle/>
          <a:p>
            <a:r>
              <a:rPr lang="en-US" sz="2400"/>
              <a:t>hydrogen isotopes too variable and inconclusive to infer origin</a:t>
            </a:r>
          </a:p>
          <a:p>
            <a:r>
              <a:rPr lang="en-US" sz="2400"/>
              <a:t>timing suggests that most Swiss woodcocks are exposed to hunting</a:t>
            </a:r>
          </a:p>
          <a:p>
            <a:r>
              <a:rPr lang="en-US" sz="2400"/>
              <a:t>huge effect of abundance prior indicates overriding effect of dilution </a:t>
            </a:r>
          </a:p>
          <a:p>
            <a:r>
              <a:rPr lang="de-CH" sz="2400" err="1"/>
              <a:t>if</a:t>
            </a:r>
            <a:r>
              <a:rPr lang="de-CH" sz="2400"/>
              <a:t> </a:t>
            </a:r>
            <a:r>
              <a:rPr lang="de-CH" sz="2400" err="1"/>
              <a:t>we</a:t>
            </a:r>
            <a:r>
              <a:rPr lang="de-CH" sz="2400"/>
              <a:t> </a:t>
            </a:r>
            <a:r>
              <a:rPr lang="de-CH" sz="2400" err="1"/>
              <a:t>want</a:t>
            </a:r>
            <a:r>
              <a:rPr lang="de-CH" sz="2400"/>
              <a:t> to </a:t>
            </a:r>
            <a:r>
              <a:rPr lang="de-CH" sz="2400" err="1"/>
              <a:t>protect</a:t>
            </a:r>
            <a:r>
              <a:rPr lang="de-CH" sz="2400"/>
              <a:t> </a:t>
            </a:r>
            <a:r>
              <a:rPr lang="de-CH" sz="2400" err="1"/>
              <a:t>local</a:t>
            </a:r>
            <a:r>
              <a:rPr lang="de-CH" sz="2400"/>
              <a:t> </a:t>
            </a:r>
            <a:r>
              <a:rPr lang="de-CH" sz="2400" err="1"/>
              <a:t>woodcocks</a:t>
            </a:r>
            <a:r>
              <a:rPr lang="de-CH" sz="2400"/>
              <a:t> </a:t>
            </a:r>
            <a:r>
              <a:rPr lang="de-CH" sz="2400" err="1"/>
              <a:t>then</a:t>
            </a:r>
            <a:r>
              <a:rPr lang="de-CH" sz="2400"/>
              <a:t> </a:t>
            </a:r>
            <a:r>
              <a:rPr lang="de-CH" sz="2400" err="1"/>
              <a:t>delayed</a:t>
            </a:r>
            <a:r>
              <a:rPr lang="de-CH" sz="2400"/>
              <a:t> </a:t>
            </a:r>
            <a:r>
              <a:rPr lang="de-CH" sz="2400" err="1"/>
              <a:t>start</a:t>
            </a:r>
            <a:r>
              <a:rPr lang="de-CH" sz="2400"/>
              <a:t> of </a:t>
            </a:r>
            <a:r>
              <a:rPr lang="de-CH" sz="2400" err="1"/>
              <a:t>hunting</a:t>
            </a:r>
            <a:r>
              <a:rPr lang="de-CH" sz="2400"/>
              <a:t> </a:t>
            </a:r>
            <a:r>
              <a:rPr lang="de-CH" sz="2400" err="1"/>
              <a:t>season</a:t>
            </a:r>
            <a:r>
              <a:rPr lang="de-CH" sz="2400"/>
              <a:t> </a:t>
            </a:r>
            <a:r>
              <a:rPr lang="de-CH" sz="2400" err="1"/>
              <a:t>would</a:t>
            </a:r>
            <a:r>
              <a:rPr lang="de-CH" sz="2400"/>
              <a:t> </a:t>
            </a:r>
            <a:r>
              <a:rPr lang="de-CH" sz="2400" err="1"/>
              <a:t>be</a:t>
            </a:r>
            <a:r>
              <a:rPr lang="de-CH" sz="2400"/>
              <a:t>	</a:t>
            </a:r>
            <a:r>
              <a:rPr lang="de-CH" sz="2400" err="1"/>
              <a:t>the</a:t>
            </a:r>
            <a:r>
              <a:rPr lang="de-CH" sz="2400"/>
              <a:t> </a:t>
            </a:r>
            <a:r>
              <a:rPr lang="de-CH" sz="2400" err="1"/>
              <a:t>simplest</a:t>
            </a:r>
            <a:r>
              <a:rPr lang="de-CH" sz="2400"/>
              <a:t> </a:t>
            </a:r>
            <a:r>
              <a:rPr lang="de-CH" sz="2400" err="1"/>
              <a:t>option</a:t>
            </a:r>
            <a:endParaRPr lang="de-DE" sz="2400"/>
          </a:p>
        </p:txBody>
      </p:sp>
    </p:spTree>
    <p:extLst>
      <p:ext uri="{BB962C8B-B14F-4D97-AF65-F5344CB8AC3E}">
        <p14:creationId xmlns:p14="http://schemas.microsoft.com/office/powerpoint/2010/main" val="392978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A8CA7-6152-0B37-586A-A1CDFAD9EBF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1957EFD-9B83-9F3B-F186-B6E0AE9DEDBD}"/>
              </a:ext>
            </a:extLst>
          </p:cNvPr>
          <p:cNvSpPr>
            <a:spLocks noGrp="1"/>
          </p:cNvSpPr>
          <p:nvPr>
            <p:ph type="title"/>
          </p:nvPr>
        </p:nvSpPr>
        <p:spPr>
          <a:xfrm>
            <a:off x="221974" y="360000"/>
            <a:ext cx="9741010" cy="1325563"/>
          </a:xfrm>
        </p:spPr>
        <p:txBody>
          <a:bodyPr>
            <a:normAutofit/>
          </a:bodyPr>
          <a:lstStyle/>
          <a:p>
            <a:r>
              <a:rPr lang="de-DE" err="1"/>
              <a:t>Conclusions</a:t>
            </a:r>
            <a:endParaRPr lang="de-DE"/>
          </a:p>
        </p:txBody>
      </p:sp>
      <p:sp>
        <p:nvSpPr>
          <p:cNvPr id="6" name="Inhaltsplatzhalter 2">
            <a:extLst>
              <a:ext uri="{FF2B5EF4-FFF2-40B4-BE49-F238E27FC236}">
                <a16:creationId xmlns:a16="http://schemas.microsoft.com/office/drawing/2014/main" id="{33B4D67F-5A85-0894-96FE-A97C8132EA34}"/>
              </a:ext>
            </a:extLst>
          </p:cNvPr>
          <p:cNvSpPr>
            <a:spLocks noGrp="1"/>
          </p:cNvSpPr>
          <p:nvPr>
            <p:ph idx="1"/>
          </p:nvPr>
        </p:nvSpPr>
        <p:spPr>
          <a:xfrm>
            <a:off x="419600" y="715455"/>
            <a:ext cx="10888649" cy="3242924"/>
          </a:xfrm>
        </p:spPr>
        <p:txBody>
          <a:bodyPr>
            <a:normAutofit/>
          </a:bodyPr>
          <a:lstStyle/>
          <a:p>
            <a:r>
              <a:rPr lang="en-US" sz="2400" dirty="0"/>
              <a:t>shooting migratory birds may be desirable from a Swiss perspective, but may	harm other populations we know very little about</a:t>
            </a:r>
          </a:p>
          <a:p>
            <a:r>
              <a:rPr lang="en-US" sz="2400" dirty="0"/>
              <a:t>hunting in Switzerland not greatest source of mortality, but one that could be	removed by national legislation – Switzerland could lead by example to	request any changes in other countries</a:t>
            </a:r>
          </a:p>
        </p:txBody>
      </p:sp>
      <p:pic>
        <p:nvPicPr>
          <p:cNvPr id="4098" name="Picture 2" descr="A distant silence | Birds | The Guardian">
            <a:extLst>
              <a:ext uri="{FF2B5EF4-FFF2-40B4-BE49-F238E27FC236}">
                <a16:creationId xmlns:a16="http://schemas.microsoft.com/office/drawing/2014/main" id="{63717095-4411-75E9-B156-4236B9167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5055" y="3870830"/>
            <a:ext cx="3955915" cy="2373549"/>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03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85154-EF39-E8AA-DDA6-E2FB8D265F9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E03482A-6F8E-4937-21F9-6884E5EAE1F0}"/>
              </a:ext>
            </a:extLst>
          </p:cNvPr>
          <p:cNvSpPr>
            <a:spLocks noGrp="1"/>
          </p:cNvSpPr>
          <p:nvPr>
            <p:ph type="title"/>
          </p:nvPr>
        </p:nvSpPr>
        <p:spPr>
          <a:xfrm>
            <a:off x="221974" y="360001"/>
            <a:ext cx="9741010" cy="563636"/>
          </a:xfrm>
        </p:spPr>
        <p:txBody>
          <a:bodyPr>
            <a:normAutofit/>
          </a:bodyPr>
          <a:lstStyle/>
          <a:p>
            <a:r>
              <a:rPr lang="de-DE"/>
              <a:t>A few final words from the conservation viewpoint</a:t>
            </a:r>
          </a:p>
        </p:txBody>
      </p:sp>
      <p:sp>
        <p:nvSpPr>
          <p:cNvPr id="6" name="Inhaltsplatzhalter 2">
            <a:extLst>
              <a:ext uri="{FF2B5EF4-FFF2-40B4-BE49-F238E27FC236}">
                <a16:creationId xmlns:a16="http://schemas.microsoft.com/office/drawing/2014/main" id="{DD217BB3-EEFF-4C51-7337-89A2D225CE7E}"/>
              </a:ext>
            </a:extLst>
          </p:cNvPr>
          <p:cNvSpPr>
            <a:spLocks noGrp="1"/>
          </p:cNvSpPr>
          <p:nvPr>
            <p:ph idx="1"/>
          </p:nvPr>
        </p:nvSpPr>
        <p:spPr>
          <a:xfrm>
            <a:off x="516876" y="1124017"/>
            <a:ext cx="10888649" cy="3276533"/>
          </a:xfrm>
        </p:spPr>
        <p:txBody>
          <a:bodyPr anchor="t" anchorCtr="0">
            <a:normAutofit/>
          </a:bodyPr>
          <a:lstStyle/>
          <a:p>
            <a:pPr marL="0" indent="0">
              <a:buNone/>
            </a:pPr>
            <a:r>
              <a:rPr lang="en-US" sz="2400"/>
              <a:t>The project’s scientific advisory board came to the conclusion that</a:t>
            </a:r>
          </a:p>
          <a:p>
            <a:pPr marL="457200" indent="-457200">
              <a:buFont typeface="Arial" panose="020B0604020202020204" pitchFamily="34" charset="0"/>
              <a:buAutoNum type="alphaLcParenR"/>
            </a:pPr>
            <a:r>
              <a:rPr lang="en-US" sz="2400"/>
              <a:t>there’s no need to abandon woodcock hunting in Switzerland altogether (the situation is not severe enough), but that</a:t>
            </a:r>
          </a:p>
          <a:p>
            <a:pPr marL="457200" indent="-457200">
              <a:buAutoNum type="alphaLcParenR"/>
            </a:pPr>
            <a:r>
              <a:rPr lang="en-US" sz="2400"/>
              <a:t>hunting pressure should be reduced, and that</a:t>
            </a:r>
          </a:p>
          <a:p>
            <a:pPr marL="457200" indent="-457200">
              <a:buAutoNum type="alphaLcParenR"/>
            </a:pPr>
            <a:r>
              <a:rPr lang="en-US" sz="2400"/>
              <a:t>the cantons are better suited for restricting hunting pressure than the federal government, because they have the possibility to limit directly the maximal bag numbers, whereas the federal government can only limit the overall hunting season</a:t>
            </a:r>
          </a:p>
        </p:txBody>
      </p:sp>
      <p:sp>
        <p:nvSpPr>
          <p:cNvPr id="3" name="Inhaltsplatzhalter 2">
            <a:extLst>
              <a:ext uri="{FF2B5EF4-FFF2-40B4-BE49-F238E27FC236}">
                <a16:creationId xmlns:a16="http://schemas.microsoft.com/office/drawing/2014/main" id="{E09EACE4-3C25-9E98-8211-1484DA66BE11}"/>
              </a:ext>
            </a:extLst>
          </p:cNvPr>
          <p:cNvSpPr txBox="1">
            <a:spLocks/>
          </p:cNvSpPr>
          <p:nvPr/>
        </p:nvSpPr>
        <p:spPr>
          <a:xfrm>
            <a:off x="516876" y="4600930"/>
            <a:ext cx="11351274" cy="1897069"/>
          </a:xfrm>
          <a:prstGeom prst="rect">
            <a:avLst/>
          </a:prstGeom>
        </p:spPr>
        <p:txBody>
          <a:bodyPr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baseline="0">
                <a:solidFill>
                  <a:schemeClr val="tx1"/>
                </a:solidFill>
                <a:latin typeface="+mn-lt"/>
                <a:ea typeface="+mn-ea"/>
                <a:cs typeface="+mn-cs"/>
              </a:defRPr>
            </a:lvl1pPr>
            <a:lvl2pPr marL="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n-lt"/>
                <a:ea typeface="+mn-ea"/>
                <a:cs typeface="+mn-cs"/>
              </a:defRPr>
            </a:lvl2pPr>
            <a:lvl3pPr marL="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latin typeface="+mn-lt"/>
                <a:ea typeface="+mn-ea"/>
                <a:cs typeface="+mn-cs"/>
              </a:defRPr>
            </a:lvl4pPr>
            <a:lvl5pPr marL="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t>Most cantons have indeed set additional restrictions from 2022 onwards. The goal is smaller bags. So far, so good </a:t>
            </a:r>
            <a:r>
              <a:rPr lang="de-CH" sz="2400"/>
              <a:t>😃</a:t>
            </a:r>
            <a:endParaRPr lang="en-US" sz="2400"/>
          </a:p>
          <a:p>
            <a:pPr marL="0" indent="0">
              <a:buFont typeface="Arial" panose="020B0604020202020204" pitchFamily="34" charset="0"/>
              <a:buNone/>
            </a:pPr>
            <a:r>
              <a:rPr lang="en-US" sz="2400"/>
              <a:t>But also so far, there has been no success </a:t>
            </a:r>
            <a:r>
              <a:rPr lang="de-CH" sz="2400"/>
              <a:t>😢 </a:t>
            </a:r>
            <a:r>
              <a:rPr lang="en-US" sz="2400"/>
              <a:t>(because of the importance of TI)</a:t>
            </a:r>
          </a:p>
          <a:p>
            <a:pPr marL="0" indent="0">
              <a:buFont typeface="Arial" panose="020B0604020202020204" pitchFamily="34" charset="0"/>
              <a:buNone/>
            </a:pPr>
            <a:r>
              <a:rPr lang="en-US" sz="2400">
                <a:sym typeface="Wingdings" panose="05000000000000000000" pitchFamily="2" charset="2"/>
              </a:rPr>
              <a:t> Monitoring for a few years more, and then re-evaluation of the situation!</a:t>
            </a:r>
            <a:endParaRPr lang="en-US" sz="2400"/>
          </a:p>
        </p:txBody>
      </p:sp>
    </p:spTree>
    <p:extLst>
      <p:ext uri="{BB962C8B-B14F-4D97-AF65-F5344CB8AC3E}">
        <p14:creationId xmlns:p14="http://schemas.microsoft.com/office/powerpoint/2010/main" val="1579087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2B5A5E9A-D507-2943-11A8-1F24458C5346}"/>
              </a:ext>
            </a:extLst>
          </p:cNvPr>
          <p:cNvPicPr>
            <a:picLocks noChangeAspect="1"/>
          </p:cNvPicPr>
          <p:nvPr/>
        </p:nvPicPr>
        <p:blipFill>
          <a:blip r:embed="rId2"/>
          <a:stretch>
            <a:fillRect/>
          </a:stretch>
        </p:blipFill>
        <p:spPr>
          <a:xfrm>
            <a:off x="6148264" y="2011872"/>
            <a:ext cx="6006152" cy="3626928"/>
          </a:xfrm>
          <a:prstGeom prst="rect">
            <a:avLst/>
          </a:prstGeom>
        </p:spPr>
      </p:pic>
      <p:sp>
        <p:nvSpPr>
          <p:cNvPr id="5" name="Titel 1">
            <a:extLst>
              <a:ext uri="{FF2B5EF4-FFF2-40B4-BE49-F238E27FC236}">
                <a16:creationId xmlns:a16="http://schemas.microsoft.com/office/drawing/2014/main" id="{7EB820BC-AFD6-EF11-175B-F3C863D5A53A}"/>
              </a:ext>
            </a:extLst>
          </p:cNvPr>
          <p:cNvSpPr>
            <a:spLocks noGrp="1"/>
          </p:cNvSpPr>
          <p:nvPr>
            <p:ph type="title"/>
          </p:nvPr>
        </p:nvSpPr>
        <p:spPr>
          <a:xfrm>
            <a:off x="221974" y="360001"/>
            <a:ext cx="9741010" cy="563636"/>
          </a:xfrm>
        </p:spPr>
        <p:txBody>
          <a:bodyPr>
            <a:normAutofit/>
          </a:bodyPr>
          <a:lstStyle/>
          <a:p>
            <a:r>
              <a:rPr lang="de-DE"/>
              <a:t>A few final words from the conservation viewpoint</a:t>
            </a:r>
          </a:p>
        </p:txBody>
      </p:sp>
      <p:pic>
        <p:nvPicPr>
          <p:cNvPr id="6" name="Grafik 5">
            <a:extLst>
              <a:ext uri="{FF2B5EF4-FFF2-40B4-BE49-F238E27FC236}">
                <a16:creationId xmlns:a16="http://schemas.microsoft.com/office/drawing/2014/main" id="{F38EFE93-6F37-76B3-78AB-326C74142326}"/>
              </a:ext>
            </a:extLst>
          </p:cNvPr>
          <p:cNvPicPr>
            <a:picLocks noChangeAspect="1"/>
          </p:cNvPicPr>
          <p:nvPr/>
        </p:nvPicPr>
        <p:blipFill>
          <a:blip r:embed="rId3"/>
          <a:stretch>
            <a:fillRect/>
          </a:stretch>
        </p:blipFill>
        <p:spPr>
          <a:xfrm>
            <a:off x="80839" y="2011872"/>
            <a:ext cx="6006152" cy="3626928"/>
          </a:xfrm>
          <a:prstGeom prst="rect">
            <a:avLst/>
          </a:prstGeom>
        </p:spPr>
      </p:pic>
      <p:cxnSp>
        <p:nvCxnSpPr>
          <p:cNvPr id="9" name="Gerader Verbinder 8">
            <a:extLst>
              <a:ext uri="{FF2B5EF4-FFF2-40B4-BE49-F238E27FC236}">
                <a16:creationId xmlns:a16="http://schemas.microsoft.com/office/drawing/2014/main" id="{7AA150F4-F03B-548B-5ADC-628467FA29E6}"/>
              </a:ext>
            </a:extLst>
          </p:cNvPr>
          <p:cNvCxnSpPr>
            <a:cxnSpLocks/>
          </p:cNvCxnSpPr>
          <p:nvPr/>
        </p:nvCxnSpPr>
        <p:spPr>
          <a:xfrm flipH="1">
            <a:off x="5267325" y="1759982"/>
            <a:ext cx="24686" cy="3735943"/>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3D3E2017-019D-0D95-8066-572CBC711476}"/>
              </a:ext>
            </a:extLst>
          </p:cNvPr>
          <p:cNvCxnSpPr>
            <a:cxnSpLocks/>
          </p:cNvCxnSpPr>
          <p:nvPr/>
        </p:nvCxnSpPr>
        <p:spPr>
          <a:xfrm>
            <a:off x="11353800" y="1759982"/>
            <a:ext cx="0" cy="3735943"/>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2" name="Inhaltsplatzhalter 2">
            <a:extLst>
              <a:ext uri="{FF2B5EF4-FFF2-40B4-BE49-F238E27FC236}">
                <a16:creationId xmlns:a16="http://schemas.microsoft.com/office/drawing/2014/main" id="{5B69D007-210D-345A-CD93-F0F5EBC42B27}"/>
              </a:ext>
            </a:extLst>
          </p:cNvPr>
          <p:cNvSpPr>
            <a:spLocks noGrp="1"/>
          </p:cNvSpPr>
          <p:nvPr>
            <p:ph idx="1"/>
          </p:nvPr>
        </p:nvSpPr>
        <p:spPr>
          <a:xfrm>
            <a:off x="0" y="6000817"/>
            <a:ext cx="12192000" cy="384075"/>
          </a:xfrm>
        </p:spPr>
        <p:txBody>
          <a:bodyPr anchor="t" anchorCtr="0">
            <a:normAutofit lnSpcReduction="10000"/>
          </a:bodyPr>
          <a:lstStyle/>
          <a:p>
            <a:pPr marL="0" indent="0" algn="ctr">
              <a:buNone/>
            </a:pPr>
            <a:r>
              <a:rPr lang="en-US" sz="2400"/>
              <a:t>Hunting bags 2000 - 2024</a:t>
            </a:r>
          </a:p>
        </p:txBody>
      </p:sp>
      <p:sp>
        <p:nvSpPr>
          <p:cNvPr id="2" name="Textfeld 1">
            <a:extLst>
              <a:ext uri="{FF2B5EF4-FFF2-40B4-BE49-F238E27FC236}">
                <a16:creationId xmlns:a16="http://schemas.microsoft.com/office/drawing/2014/main" id="{9D5C5FC6-E6D1-08EE-EF51-4BDAFB2C353F}"/>
              </a:ext>
            </a:extLst>
          </p:cNvPr>
          <p:cNvSpPr txBox="1"/>
          <p:nvPr/>
        </p:nvSpPr>
        <p:spPr>
          <a:xfrm>
            <a:off x="6870879" y="1098422"/>
            <a:ext cx="2649059" cy="369332"/>
          </a:xfrm>
          <a:prstGeom prst="rect">
            <a:avLst/>
          </a:prstGeom>
          <a:noFill/>
        </p:spPr>
        <p:txBody>
          <a:bodyPr wrap="none" rtlCol="0">
            <a:spAutoFit/>
          </a:bodyPr>
          <a:lstStyle/>
          <a:p>
            <a:r>
              <a:rPr lang="de-CH"/>
              <a:t>New cantonal restrictions</a:t>
            </a:r>
          </a:p>
        </p:txBody>
      </p:sp>
      <p:cxnSp>
        <p:nvCxnSpPr>
          <p:cNvPr id="4" name="Gerade Verbindung mit Pfeil 3">
            <a:extLst>
              <a:ext uri="{FF2B5EF4-FFF2-40B4-BE49-F238E27FC236}">
                <a16:creationId xmlns:a16="http://schemas.microsoft.com/office/drawing/2014/main" id="{E460EC96-09EB-A0FD-F485-5DC061AB594F}"/>
              </a:ext>
            </a:extLst>
          </p:cNvPr>
          <p:cNvCxnSpPr>
            <a:cxnSpLocks/>
          </p:cNvCxnSpPr>
          <p:nvPr/>
        </p:nvCxnSpPr>
        <p:spPr>
          <a:xfrm flipH="1">
            <a:off x="5364051" y="1384479"/>
            <a:ext cx="1435994" cy="375503"/>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C0B1F7F2-9A67-C237-03AD-0AC37CF56ECC}"/>
              </a:ext>
            </a:extLst>
          </p:cNvPr>
          <p:cNvCxnSpPr>
            <a:cxnSpLocks/>
          </p:cNvCxnSpPr>
          <p:nvPr/>
        </p:nvCxnSpPr>
        <p:spPr>
          <a:xfrm>
            <a:off x="9569003" y="1405948"/>
            <a:ext cx="1693572" cy="31369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142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13758-CDEF-149D-09C1-7B96D11AB85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BA12295-616B-588B-DA4C-6E62771FA436}"/>
              </a:ext>
            </a:extLst>
          </p:cNvPr>
          <p:cNvSpPr>
            <a:spLocks noGrp="1"/>
          </p:cNvSpPr>
          <p:nvPr>
            <p:ph type="title"/>
          </p:nvPr>
        </p:nvSpPr>
        <p:spPr>
          <a:xfrm>
            <a:off x="221974" y="360000"/>
            <a:ext cx="9741010" cy="1325563"/>
          </a:xfrm>
        </p:spPr>
        <p:txBody>
          <a:bodyPr>
            <a:normAutofit/>
          </a:bodyPr>
          <a:lstStyle/>
          <a:p>
            <a:r>
              <a:rPr lang="de-DE" err="1"/>
              <a:t>Thank</a:t>
            </a:r>
            <a:r>
              <a:rPr lang="de-DE"/>
              <a:t> </a:t>
            </a:r>
            <a:r>
              <a:rPr lang="de-DE" err="1"/>
              <a:t>you</a:t>
            </a:r>
            <a:endParaRPr lang="de-DE"/>
          </a:p>
        </p:txBody>
      </p:sp>
      <p:pic>
        <p:nvPicPr>
          <p:cNvPr id="5" name="Grafik 6" descr="Ein Bild, das Gras, draußen, Vogel, stehend enthält.&#10;&#10;Automatisch generierte Beschreibung">
            <a:extLst>
              <a:ext uri="{FF2B5EF4-FFF2-40B4-BE49-F238E27FC236}">
                <a16:creationId xmlns:a16="http://schemas.microsoft.com/office/drawing/2014/main" id="{5A2CA9A3-FD86-4EBC-1C77-1DA5521F2E3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284" r="13716"/>
          <a:stretch/>
        </p:blipFill>
        <p:spPr>
          <a:xfrm>
            <a:off x="414822" y="1157322"/>
            <a:ext cx="7224665" cy="5418499"/>
          </a:xfrm>
          <a:prstGeom prst="rect">
            <a:avLst/>
          </a:prstGeom>
        </p:spPr>
      </p:pic>
      <p:sp>
        <p:nvSpPr>
          <p:cNvPr id="3" name="TextBox 2">
            <a:extLst>
              <a:ext uri="{FF2B5EF4-FFF2-40B4-BE49-F238E27FC236}">
                <a16:creationId xmlns:a16="http://schemas.microsoft.com/office/drawing/2014/main" id="{604578D0-F8BB-F26C-F30C-4007011DD1F3}"/>
              </a:ext>
            </a:extLst>
          </p:cNvPr>
          <p:cNvSpPr txBox="1"/>
          <p:nvPr/>
        </p:nvSpPr>
        <p:spPr>
          <a:xfrm>
            <a:off x="7832335" y="1188837"/>
            <a:ext cx="4137691" cy="5078313"/>
          </a:xfrm>
          <a:prstGeom prst="rect">
            <a:avLst/>
          </a:prstGeom>
          <a:noFill/>
        </p:spPr>
        <p:txBody>
          <a:bodyPr wrap="square" rtlCol="0">
            <a:spAutoFit/>
          </a:bodyPr>
          <a:lstStyle/>
          <a:p>
            <a:r>
              <a:rPr lang="fr-FR" err="1"/>
              <a:t>Lorenza</a:t>
            </a:r>
            <a:r>
              <a:rPr lang="fr-FR"/>
              <a:t> Marconi, Jérôme </a:t>
            </a:r>
            <a:r>
              <a:rPr lang="fr-FR" err="1"/>
              <a:t>Gremaud</a:t>
            </a:r>
            <a:r>
              <a:rPr lang="fr-FR"/>
              <a:t>, Romain Fürst, Henri Descombes, Yann </a:t>
            </a:r>
            <a:r>
              <a:rPr lang="fr-FR" err="1"/>
              <a:t>Fragnière</a:t>
            </a:r>
            <a:r>
              <a:rPr lang="fr-FR"/>
              <a:t>, Nicolas Pasquier, Yann Rime, Florence </a:t>
            </a:r>
            <a:r>
              <a:rPr lang="fr-FR" err="1"/>
              <a:t>Bovay</a:t>
            </a:r>
            <a:r>
              <a:rPr lang="fr-FR"/>
              <a:t>, Jan </a:t>
            </a:r>
            <a:r>
              <a:rPr lang="fr-FR" err="1"/>
              <a:t>Naef</a:t>
            </a:r>
            <a:r>
              <a:rPr lang="fr-FR"/>
              <a:t>, Sandrine Seidel, Charlotte </a:t>
            </a:r>
            <a:r>
              <a:rPr lang="fr-FR" err="1"/>
              <a:t>Warburton</a:t>
            </a:r>
            <a:r>
              <a:rPr lang="fr-FR"/>
              <a:t>, Samuel Jordan, Henri-Armand Meister, Yves </a:t>
            </a:r>
            <a:r>
              <a:rPr lang="fr-FR" err="1"/>
              <a:t>Lanoir</a:t>
            </a:r>
            <a:r>
              <a:rPr lang="fr-FR"/>
              <a:t>, Francis </a:t>
            </a:r>
            <a:r>
              <a:rPr lang="fr-FR" err="1"/>
              <a:t>Anker</a:t>
            </a:r>
            <a:r>
              <a:rPr lang="fr-FR"/>
              <a:t>, Victor Ulrich, Thierry Barbier, Giuliano </a:t>
            </a:r>
            <a:r>
              <a:rPr lang="fr-FR" err="1"/>
              <a:t>Viali</a:t>
            </a:r>
            <a:r>
              <a:rPr lang="fr-FR"/>
              <a:t>, Stéphane </a:t>
            </a:r>
            <a:r>
              <a:rPr lang="fr-FR" err="1"/>
              <a:t>Regazzoni</a:t>
            </a:r>
            <a:r>
              <a:rPr lang="fr-FR"/>
              <a:t> </a:t>
            </a:r>
          </a:p>
          <a:p>
            <a:endParaRPr lang="fr-FR"/>
          </a:p>
          <a:p>
            <a:r>
              <a:rPr lang="fr-FR"/>
              <a:t>Christian Voigt, Stephanie Kramer-</a:t>
            </a:r>
            <a:r>
              <a:rPr lang="fr-FR" err="1"/>
              <a:t>Schadt</a:t>
            </a:r>
            <a:r>
              <a:rPr lang="fr-FR"/>
              <a:t>, Lukas Jenni, Thierry </a:t>
            </a:r>
            <a:r>
              <a:rPr lang="fr-FR" err="1"/>
              <a:t>Bohnenstengel</a:t>
            </a:r>
            <a:r>
              <a:rPr lang="fr-FR"/>
              <a:t>, Yves Gonseth, Benjamin </a:t>
            </a:r>
            <a:r>
              <a:rPr lang="fr-FR" err="1"/>
              <a:t>Homberger</a:t>
            </a:r>
            <a:endParaRPr lang="fr-FR"/>
          </a:p>
          <a:p>
            <a:endParaRPr lang="fr-FR"/>
          </a:p>
          <a:p>
            <a:r>
              <a:rPr lang="fr-FR"/>
              <a:t>Andrew Hoodless, </a:t>
            </a:r>
            <a:r>
              <a:rPr lang="fr-FR" err="1"/>
              <a:t>Adele</a:t>
            </a:r>
            <a:r>
              <a:rPr lang="fr-FR"/>
              <a:t> Powell</a:t>
            </a:r>
          </a:p>
          <a:p>
            <a:endParaRPr lang="fr-FR"/>
          </a:p>
          <a:p>
            <a:r>
              <a:rPr lang="fr-FR"/>
              <a:t>Pius Korner</a:t>
            </a:r>
            <a:endParaRPr lang="en-US"/>
          </a:p>
        </p:txBody>
      </p:sp>
    </p:spTree>
    <p:extLst>
      <p:ext uri="{BB962C8B-B14F-4D97-AF65-F5344CB8AC3E}">
        <p14:creationId xmlns:p14="http://schemas.microsoft.com/office/powerpoint/2010/main" val="370009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122FB-91F0-5915-CD18-9DAD9E9E400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6F5C9E3-DAC8-4882-E8FE-C94D8E2D54F1}"/>
              </a:ext>
            </a:extLst>
          </p:cNvPr>
          <p:cNvSpPr>
            <a:spLocks noGrp="1"/>
          </p:cNvSpPr>
          <p:nvPr>
            <p:ph type="title"/>
          </p:nvPr>
        </p:nvSpPr>
        <p:spPr>
          <a:xfrm>
            <a:off x="221974" y="360000"/>
            <a:ext cx="9741010" cy="1325563"/>
          </a:xfrm>
        </p:spPr>
        <p:txBody>
          <a:bodyPr>
            <a:normAutofit/>
          </a:bodyPr>
          <a:lstStyle/>
          <a:p>
            <a:r>
              <a:rPr lang="de-DE"/>
              <a:t>Status of woodcock in Switzerland</a:t>
            </a:r>
          </a:p>
        </p:txBody>
      </p:sp>
      <p:sp>
        <p:nvSpPr>
          <p:cNvPr id="3" name="Inhaltsplatzhalter 2">
            <a:extLst>
              <a:ext uri="{FF2B5EF4-FFF2-40B4-BE49-F238E27FC236}">
                <a16:creationId xmlns:a16="http://schemas.microsoft.com/office/drawing/2014/main" id="{22BF4D18-8CC2-15A9-6DFD-F7BC9123A1A9}"/>
              </a:ext>
            </a:extLst>
          </p:cNvPr>
          <p:cNvSpPr>
            <a:spLocks noGrp="1"/>
          </p:cNvSpPr>
          <p:nvPr>
            <p:ph idx="1"/>
          </p:nvPr>
        </p:nvSpPr>
        <p:spPr>
          <a:xfrm>
            <a:off x="294199" y="965257"/>
            <a:ext cx="10888649" cy="1020561"/>
          </a:xfrm>
        </p:spPr>
        <p:txBody>
          <a:bodyPr>
            <a:normAutofit lnSpcReduction="10000"/>
          </a:bodyPr>
          <a:lstStyle/>
          <a:p>
            <a:r>
              <a:rPr lang="de-CH" sz="2000" err="1"/>
              <a:t>breeding</a:t>
            </a:r>
            <a:r>
              <a:rPr lang="de-CH" sz="2000"/>
              <a:t> </a:t>
            </a:r>
            <a:r>
              <a:rPr lang="de-CH" sz="2000" err="1"/>
              <a:t>population</a:t>
            </a:r>
            <a:r>
              <a:rPr lang="de-CH" sz="2000"/>
              <a:t> </a:t>
            </a:r>
            <a:r>
              <a:rPr lang="de-CH" sz="2000" err="1"/>
              <a:t>size</a:t>
            </a:r>
            <a:r>
              <a:rPr lang="de-CH" sz="2000"/>
              <a:t> 1000 – 4000 roding males</a:t>
            </a:r>
          </a:p>
          <a:p>
            <a:r>
              <a:rPr lang="de-CH" sz="2000" err="1"/>
              <a:t>w</a:t>
            </a:r>
            <a:r>
              <a:rPr lang="de-CH" sz="2000" b="0" i="0" err="1">
                <a:effectLst/>
              </a:rPr>
              <a:t>oodcock</a:t>
            </a:r>
            <a:r>
              <a:rPr lang="de-CH" sz="2000" b="0" i="0">
                <a:effectLst/>
              </a:rPr>
              <a:t> distribution range more </a:t>
            </a:r>
            <a:r>
              <a:rPr lang="de-CH" sz="2000" b="0" i="0" err="1">
                <a:effectLst/>
              </a:rPr>
              <a:t>or</a:t>
            </a:r>
            <a:r>
              <a:rPr lang="de-CH" sz="2000" b="0" i="0">
                <a:effectLst/>
              </a:rPr>
              <a:t> </a:t>
            </a:r>
            <a:r>
              <a:rPr lang="de-CH" sz="2000" b="0" i="0" err="1">
                <a:effectLst/>
              </a:rPr>
              <a:t>less</a:t>
            </a:r>
            <a:r>
              <a:rPr lang="de-CH" sz="2000" b="0" i="0">
                <a:effectLst/>
              </a:rPr>
              <a:t> </a:t>
            </a:r>
            <a:r>
              <a:rPr lang="de-CH" sz="2000" b="0" i="0" err="1">
                <a:effectLst/>
              </a:rPr>
              <a:t>stable</a:t>
            </a:r>
            <a:r>
              <a:rPr lang="de-CH" sz="2000" b="0" i="0">
                <a:effectLst/>
              </a:rPr>
              <a:t>, but </a:t>
            </a:r>
            <a:r>
              <a:rPr lang="de-CH" sz="2000" b="0" i="0" err="1">
                <a:effectLst/>
              </a:rPr>
              <a:t>vanished</a:t>
            </a:r>
            <a:r>
              <a:rPr lang="de-CH" sz="2000" b="0" i="0">
                <a:effectLst/>
              </a:rPr>
              <a:t> </a:t>
            </a:r>
            <a:r>
              <a:rPr lang="de-CH" sz="2000" b="0" i="0" err="1">
                <a:effectLst/>
              </a:rPr>
              <a:t>from</a:t>
            </a:r>
            <a:r>
              <a:rPr lang="de-CH" sz="2000" b="0" i="0">
                <a:effectLst/>
              </a:rPr>
              <a:t> lowlands and some parts of the Eastern Jura</a:t>
            </a:r>
            <a:endParaRPr lang="de-DE"/>
          </a:p>
        </p:txBody>
      </p:sp>
      <p:pic>
        <p:nvPicPr>
          <p:cNvPr id="1026" name="Picture 2">
            <a:extLst>
              <a:ext uri="{FF2B5EF4-FFF2-40B4-BE49-F238E27FC236}">
                <a16:creationId xmlns:a16="http://schemas.microsoft.com/office/drawing/2014/main" id="{4E22BA62-7BCA-3DA9-7F9C-EE408CF8F0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93" y="2899176"/>
            <a:ext cx="6343650" cy="31718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392EBB59-CDBB-72E0-801A-3C0C41DB72D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86"/>
          <a:stretch/>
        </p:blipFill>
        <p:spPr bwMode="auto">
          <a:xfrm>
            <a:off x="8201891" y="3189753"/>
            <a:ext cx="3412837" cy="25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Grafik 4" descr="Ein Bild, das Karte, Text, Diagramm, Atlas enthält.&#10;&#10;Automatisch generierte Beschreibung">
            <a:extLst>
              <a:ext uri="{FF2B5EF4-FFF2-40B4-BE49-F238E27FC236}">
                <a16:creationId xmlns:a16="http://schemas.microsoft.com/office/drawing/2014/main" id="{38E9BA23-8F9D-0DC5-0530-8C76E58B5A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893" y="2314437"/>
            <a:ext cx="7132595" cy="4543563"/>
          </a:xfrm>
          <a:prstGeom prst="rect">
            <a:avLst/>
          </a:prstGeom>
        </p:spPr>
      </p:pic>
    </p:spTree>
    <p:extLst>
      <p:ext uri="{BB962C8B-B14F-4D97-AF65-F5344CB8AC3E}">
        <p14:creationId xmlns:p14="http://schemas.microsoft.com/office/powerpoint/2010/main" val="328646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3A6A8-A5D7-E148-9265-5189DC8F971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0D52EE7-37FB-703E-F240-6B12AF680E64}"/>
              </a:ext>
            </a:extLst>
          </p:cNvPr>
          <p:cNvSpPr>
            <a:spLocks noGrp="1"/>
          </p:cNvSpPr>
          <p:nvPr>
            <p:ph type="title"/>
          </p:nvPr>
        </p:nvSpPr>
        <p:spPr>
          <a:xfrm>
            <a:off x="221974" y="360000"/>
            <a:ext cx="9741010" cy="1325563"/>
          </a:xfrm>
        </p:spPr>
        <p:txBody>
          <a:bodyPr>
            <a:normAutofit/>
          </a:bodyPr>
          <a:lstStyle/>
          <a:p>
            <a:r>
              <a:rPr lang="de-DE" err="1"/>
              <a:t>Woodcock</a:t>
            </a:r>
            <a:r>
              <a:rPr lang="de-DE"/>
              <a:t> </a:t>
            </a:r>
            <a:r>
              <a:rPr lang="de-DE" err="1"/>
              <a:t>hunting</a:t>
            </a:r>
            <a:r>
              <a:rPr lang="de-DE"/>
              <a:t> in Switzerland</a:t>
            </a:r>
          </a:p>
        </p:txBody>
      </p:sp>
      <p:sp>
        <p:nvSpPr>
          <p:cNvPr id="3" name="Inhaltsplatzhalter 2">
            <a:extLst>
              <a:ext uri="{FF2B5EF4-FFF2-40B4-BE49-F238E27FC236}">
                <a16:creationId xmlns:a16="http://schemas.microsoft.com/office/drawing/2014/main" id="{01D67C0E-FC71-D070-AE10-A44916F19E05}"/>
              </a:ext>
            </a:extLst>
          </p:cNvPr>
          <p:cNvSpPr>
            <a:spLocks noGrp="1"/>
          </p:cNvSpPr>
          <p:nvPr>
            <p:ph idx="1"/>
          </p:nvPr>
        </p:nvSpPr>
        <p:spPr>
          <a:xfrm>
            <a:off x="294199" y="1055800"/>
            <a:ext cx="10888649" cy="495909"/>
          </a:xfrm>
        </p:spPr>
        <p:txBody>
          <a:bodyPr>
            <a:normAutofit fontScale="92500"/>
          </a:bodyPr>
          <a:lstStyle/>
          <a:p>
            <a:r>
              <a:rPr lang="de-CH" sz="2000"/>
              <a:t>Harvest 2024: 2120 birds (average from 2000 to 2024: 1820) – most birds shot must be migrants</a:t>
            </a:r>
            <a:endParaRPr lang="de-DE"/>
          </a:p>
        </p:txBody>
      </p:sp>
      <p:sp>
        <p:nvSpPr>
          <p:cNvPr id="6" name="TextBox 5">
            <a:extLst>
              <a:ext uri="{FF2B5EF4-FFF2-40B4-BE49-F238E27FC236}">
                <a16:creationId xmlns:a16="http://schemas.microsoft.com/office/drawing/2014/main" id="{F1B6D808-7772-AEB5-D468-AC8A20880646}"/>
              </a:ext>
            </a:extLst>
          </p:cNvPr>
          <p:cNvSpPr txBox="1"/>
          <p:nvPr/>
        </p:nvSpPr>
        <p:spPr>
          <a:xfrm>
            <a:off x="1135139" y="1939732"/>
            <a:ext cx="3993850" cy="307777"/>
          </a:xfrm>
          <a:prstGeom prst="rect">
            <a:avLst/>
          </a:prstGeom>
          <a:solidFill>
            <a:schemeClr val="bg1"/>
          </a:solidFill>
        </p:spPr>
        <p:txBody>
          <a:bodyPr wrap="none" rtlCol="0">
            <a:spAutoFit/>
          </a:bodyPr>
          <a:lstStyle/>
          <a:p>
            <a:r>
              <a:rPr lang="de-CH" sz="1400" err="1"/>
              <a:t>Number</a:t>
            </a:r>
            <a:r>
              <a:rPr lang="de-CH" sz="1400"/>
              <a:t> of </a:t>
            </a:r>
            <a:r>
              <a:rPr lang="de-CH" sz="1400" err="1"/>
              <a:t>woodcocks</a:t>
            </a:r>
            <a:r>
              <a:rPr lang="de-CH" sz="1400"/>
              <a:t> </a:t>
            </a:r>
            <a:r>
              <a:rPr lang="de-CH" sz="1400" err="1"/>
              <a:t>shot</a:t>
            </a:r>
            <a:r>
              <a:rPr lang="de-CH" sz="1400"/>
              <a:t> per </a:t>
            </a:r>
            <a:r>
              <a:rPr lang="de-CH" sz="1400" err="1"/>
              <a:t>year</a:t>
            </a:r>
            <a:r>
              <a:rPr lang="de-CH" sz="1400"/>
              <a:t> in Switzerland</a:t>
            </a:r>
            <a:endParaRPr lang="en-US" sz="1400"/>
          </a:p>
        </p:txBody>
      </p:sp>
      <p:pic>
        <p:nvPicPr>
          <p:cNvPr id="7" name="Grafik 6">
            <a:extLst>
              <a:ext uri="{FF2B5EF4-FFF2-40B4-BE49-F238E27FC236}">
                <a16:creationId xmlns:a16="http://schemas.microsoft.com/office/drawing/2014/main" id="{D1C5DD47-30FD-A551-C35C-568F3D8F9617}"/>
              </a:ext>
            </a:extLst>
          </p:cNvPr>
          <p:cNvPicPr>
            <a:picLocks noChangeAspect="1"/>
          </p:cNvPicPr>
          <p:nvPr/>
        </p:nvPicPr>
        <p:blipFill>
          <a:blip r:embed="rId2"/>
          <a:stretch>
            <a:fillRect/>
          </a:stretch>
        </p:blipFill>
        <p:spPr>
          <a:xfrm>
            <a:off x="163450" y="2247510"/>
            <a:ext cx="5544627" cy="3691854"/>
          </a:xfrm>
          <a:prstGeom prst="rect">
            <a:avLst/>
          </a:prstGeom>
        </p:spPr>
      </p:pic>
      <p:grpSp>
        <p:nvGrpSpPr>
          <p:cNvPr id="15" name="Group 14">
            <a:extLst>
              <a:ext uri="{FF2B5EF4-FFF2-40B4-BE49-F238E27FC236}">
                <a16:creationId xmlns:a16="http://schemas.microsoft.com/office/drawing/2014/main" id="{F0637056-6D7E-2D92-0C55-079549FC4BF6}"/>
              </a:ext>
            </a:extLst>
          </p:cNvPr>
          <p:cNvGrpSpPr/>
          <p:nvPr/>
        </p:nvGrpSpPr>
        <p:grpSpPr>
          <a:xfrm>
            <a:off x="5826641" y="1939732"/>
            <a:ext cx="6297827" cy="4365816"/>
            <a:chOff x="5826641" y="1939732"/>
            <a:chExt cx="6297827" cy="4365816"/>
          </a:xfrm>
        </p:grpSpPr>
        <p:sp>
          <p:nvSpPr>
            <p:cNvPr id="8" name="TextBox 5">
              <a:extLst>
                <a:ext uri="{FF2B5EF4-FFF2-40B4-BE49-F238E27FC236}">
                  <a16:creationId xmlns:a16="http://schemas.microsoft.com/office/drawing/2014/main" id="{94CB93A6-230D-F1D4-CEED-8F82637AB744}"/>
                </a:ext>
              </a:extLst>
            </p:cNvPr>
            <p:cNvSpPr txBox="1"/>
            <p:nvPr/>
          </p:nvSpPr>
          <p:spPr>
            <a:xfrm>
              <a:off x="7936542" y="1939732"/>
              <a:ext cx="2914516" cy="307777"/>
            </a:xfrm>
            <a:prstGeom prst="rect">
              <a:avLst/>
            </a:prstGeom>
            <a:solidFill>
              <a:schemeClr val="bg1"/>
            </a:solidFill>
          </p:spPr>
          <p:txBody>
            <a:bodyPr wrap="none" rtlCol="0">
              <a:spAutoFit/>
            </a:bodyPr>
            <a:lstStyle/>
            <a:p>
              <a:r>
                <a:rPr lang="de-CH" sz="1400" err="1"/>
                <a:t>Woodcocks</a:t>
              </a:r>
              <a:r>
                <a:rPr lang="de-CH" sz="1400"/>
                <a:t> </a:t>
              </a:r>
              <a:r>
                <a:rPr lang="de-CH" sz="1400" err="1"/>
                <a:t>shot</a:t>
              </a:r>
              <a:r>
                <a:rPr lang="de-CH" sz="1400"/>
                <a:t> in 2024 per </a:t>
              </a:r>
              <a:r>
                <a:rPr lang="de-CH" sz="1400" err="1"/>
                <a:t>canton</a:t>
              </a:r>
              <a:endParaRPr lang="en-US" sz="1400"/>
            </a:p>
          </p:txBody>
        </p:sp>
        <p:pic>
          <p:nvPicPr>
            <p:cNvPr id="10" name="Grafik 9">
              <a:extLst>
                <a:ext uri="{FF2B5EF4-FFF2-40B4-BE49-F238E27FC236}">
                  <a16:creationId xmlns:a16="http://schemas.microsoft.com/office/drawing/2014/main" id="{F4E90473-8AF8-9027-F051-100054EC24F5}"/>
                </a:ext>
              </a:extLst>
            </p:cNvPr>
            <p:cNvPicPr>
              <a:picLocks noChangeAspect="1"/>
            </p:cNvPicPr>
            <p:nvPr/>
          </p:nvPicPr>
          <p:blipFill>
            <a:blip r:embed="rId3"/>
            <a:srcRect/>
            <a:stretch/>
          </p:blipFill>
          <p:spPr>
            <a:xfrm>
              <a:off x="5826641" y="2247508"/>
              <a:ext cx="6297827" cy="4058040"/>
            </a:xfrm>
            <a:prstGeom prst="rect">
              <a:avLst/>
            </a:prstGeom>
          </p:spPr>
        </p:pic>
        <p:sp>
          <p:nvSpPr>
            <p:cNvPr id="4" name="Textfeld 3">
              <a:extLst>
                <a:ext uri="{FF2B5EF4-FFF2-40B4-BE49-F238E27FC236}">
                  <a16:creationId xmlns:a16="http://schemas.microsoft.com/office/drawing/2014/main" id="{9D253FF5-CBD9-3ADF-40C3-BA38308A2BF9}"/>
                </a:ext>
              </a:extLst>
            </p:cNvPr>
            <p:cNvSpPr txBox="1"/>
            <p:nvPr/>
          </p:nvSpPr>
          <p:spPr>
            <a:xfrm>
              <a:off x="9393800" y="5024582"/>
              <a:ext cx="607667" cy="307777"/>
            </a:xfrm>
            <a:prstGeom prst="rect">
              <a:avLst/>
            </a:prstGeom>
            <a:noFill/>
          </p:spPr>
          <p:txBody>
            <a:bodyPr wrap="none" rtlCol="0">
              <a:spAutoFit/>
            </a:bodyPr>
            <a:lstStyle/>
            <a:p>
              <a:r>
                <a:rPr lang="de-CH" sz="1400" b="1"/>
                <a:t>1864</a:t>
              </a:r>
            </a:p>
          </p:txBody>
        </p:sp>
        <p:sp>
          <p:nvSpPr>
            <p:cNvPr id="5" name="Textfeld 4">
              <a:extLst>
                <a:ext uri="{FF2B5EF4-FFF2-40B4-BE49-F238E27FC236}">
                  <a16:creationId xmlns:a16="http://schemas.microsoft.com/office/drawing/2014/main" id="{E6F35E42-599C-8780-2EB0-0405514D2B1F}"/>
                </a:ext>
              </a:extLst>
            </p:cNvPr>
            <p:cNvSpPr txBox="1"/>
            <p:nvPr/>
          </p:nvSpPr>
          <p:spPr>
            <a:xfrm>
              <a:off x="7932168" y="3781419"/>
              <a:ext cx="396262" cy="307777"/>
            </a:xfrm>
            <a:prstGeom prst="rect">
              <a:avLst/>
            </a:prstGeom>
            <a:noFill/>
          </p:spPr>
          <p:txBody>
            <a:bodyPr wrap="none" rtlCol="0">
              <a:spAutoFit/>
            </a:bodyPr>
            <a:lstStyle/>
            <a:p>
              <a:r>
                <a:rPr lang="de-CH" sz="1400" b="1"/>
                <a:t>25</a:t>
              </a:r>
            </a:p>
          </p:txBody>
        </p:sp>
        <p:sp>
          <p:nvSpPr>
            <p:cNvPr id="9" name="Textfeld 8">
              <a:extLst>
                <a:ext uri="{FF2B5EF4-FFF2-40B4-BE49-F238E27FC236}">
                  <a16:creationId xmlns:a16="http://schemas.microsoft.com/office/drawing/2014/main" id="{23152AC4-092D-E800-B276-3D99E9705714}"/>
                </a:ext>
              </a:extLst>
            </p:cNvPr>
            <p:cNvSpPr txBox="1"/>
            <p:nvPr/>
          </p:nvSpPr>
          <p:spPr>
            <a:xfrm>
              <a:off x="7842091" y="5419163"/>
              <a:ext cx="290464" cy="307777"/>
            </a:xfrm>
            <a:prstGeom prst="rect">
              <a:avLst/>
            </a:prstGeom>
            <a:noFill/>
          </p:spPr>
          <p:txBody>
            <a:bodyPr wrap="none" rtlCol="0">
              <a:spAutoFit/>
            </a:bodyPr>
            <a:lstStyle/>
            <a:p>
              <a:r>
                <a:rPr lang="de-CH" sz="1400" b="1"/>
                <a:t>4</a:t>
              </a:r>
            </a:p>
          </p:txBody>
        </p:sp>
        <p:sp>
          <p:nvSpPr>
            <p:cNvPr id="11" name="Textfeld 10">
              <a:extLst>
                <a:ext uri="{FF2B5EF4-FFF2-40B4-BE49-F238E27FC236}">
                  <a16:creationId xmlns:a16="http://schemas.microsoft.com/office/drawing/2014/main" id="{F5609848-EBAD-2DFB-A60F-29F41871BE6A}"/>
                </a:ext>
              </a:extLst>
            </p:cNvPr>
            <p:cNvSpPr txBox="1"/>
            <p:nvPr/>
          </p:nvSpPr>
          <p:spPr>
            <a:xfrm>
              <a:off x="6493581" y="4513999"/>
              <a:ext cx="396262" cy="307777"/>
            </a:xfrm>
            <a:prstGeom prst="rect">
              <a:avLst/>
            </a:prstGeom>
            <a:noFill/>
          </p:spPr>
          <p:txBody>
            <a:bodyPr wrap="none" rtlCol="0">
              <a:spAutoFit/>
            </a:bodyPr>
            <a:lstStyle/>
            <a:p>
              <a:r>
                <a:rPr lang="de-CH" sz="1400" b="1"/>
                <a:t>67</a:t>
              </a:r>
            </a:p>
          </p:txBody>
        </p:sp>
        <p:sp>
          <p:nvSpPr>
            <p:cNvPr id="12" name="Textfeld 11">
              <a:extLst>
                <a:ext uri="{FF2B5EF4-FFF2-40B4-BE49-F238E27FC236}">
                  <a16:creationId xmlns:a16="http://schemas.microsoft.com/office/drawing/2014/main" id="{C515B0B7-99C8-80BA-3C51-8FC580EDC1F9}"/>
                </a:ext>
              </a:extLst>
            </p:cNvPr>
            <p:cNvSpPr txBox="1"/>
            <p:nvPr/>
          </p:nvSpPr>
          <p:spPr>
            <a:xfrm>
              <a:off x="7232490" y="4424311"/>
              <a:ext cx="396262" cy="307777"/>
            </a:xfrm>
            <a:prstGeom prst="rect">
              <a:avLst/>
            </a:prstGeom>
            <a:noFill/>
          </p:spPr>
          <p:txBody>
            <a:bodyPr wrap="none" rtlCol="0">
              <a:spAutoFit/>
            </a:bodyPr>
            <a:lstStyle/>
            <a:p>
              <a:r>
                <a:rPr lang="de-CH" sz="1400" b="1"/>
                <a:t>63</a:t>
              </a:r>
            </a:p>
          </p:txBody>
        </p:sp>
        <p:sp>
          <p:nvSpPr>
            <p:cNvPr id="13" name="Textfeld 12">
              <a:extLst>
                <a:ext uri="{FF2B5EF4-FFF2-40B4-BE49-F238E27FC236}">
                  <a16:creationId xmlns:a16="http://schemas.microsoft.com/office/drawing/2014/main" id="{1B2CA39F-589F-4C9B-D17C-4CA1EBE13C3C}"/>
                </a:ext>
              </a:extLst>
            </p:cNvPr>
            <p:cNvSpPr txBox="1"/>
            <p:nvPr/>
          </p:nvSpPr>
          <p:spPr>
            <a:xfrm>
              <a:off x="6900407" y="3742749"/>
              <a:ext cx="396262" cy="307777"/>
            </a:xfrm>
            <a:prstGeom prst="rect">
              <a:avLst/>
            </a:prstGeom>
            <a:noFill/>
          </p:spPr>
          <p:txBody>
            <a:bodyPr wrap="none" rtlCol="0">
              <a:spAutoFit/>
            </a:bodyPr>
            <a:lstStyle/>
            <a:p>
              <a:r>
                <a:rPr lang="de-CH" sz="1400" b="1"/>
                <a:t>65</a:t>
              </a:r>
            </a:p>
          </p:txBody>
        </p:sp>
        <p:sp>
          <p:nvSpPr>
            <p:cNvPr id="14" name="Textfeld 13">
              <a:extLst>
                <a:ext uri="{FF2B5EF4-FFF2-40B4-BE49-F238E27FC236}">
                  <a16:creationId xmlns:a16="http://schemas.microsoft.com/office/drawing/2014/main" id="{7E7FD9D3-3CBD-45B2-C6C2-86AFBC3B0AF0}"/>
                </a:ext>
              </a:extLst>
            </p:cNvPr>
            <p:cNvSpPr txBox="1"/>
            <p:nvPr/>
          </p:nvSpPr>
          <p:spPr>
            <a:xfrm>
              <a:off x="7399649" y="3048472"/>
              <a:ext cx="396262" cy="307777"/>
            </a:xfrm>
            <a:prstGeom prst="rect">
              <a:avLst/>
            </a:prstGeom>
            <a:noFill/>
          </p:spPr>
          <p:txBody>
            <a:bodyPr wrap="none" rtlCol="0">
              <a:spAutoFit/>
            </a:bodyPr>
            <a:lstStyle/>
            <a:p>
              <a:r>
                <a:rPr lang="de-CH" sz="1400" b="1"/>
                <a:t>32</a:t>
              </a:r>
            </a:p>
          </p:txBody>
        </p:sp>
      </p:grpSp>
    </p:spTree>
    <p:extLst>
      <p:ext uri="{BB962C8B-B14F-4D97-AF65-F5344CB8AC3E}">
        <p14:creationId xmlns:p14="http://schemas.microsoft.com/office/powerpoint/2010/main" val="263950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81517-44AF-EB58-E578-66C4CB4FDEB6}"/>
            </a:ext>
          </a:extLst>
        </p:cNvPr>
        <p:cNvGrpSpPr/>
        <p:nvPr/>
      </p:nvGrpSpPr>
      <p:grpSpPr>
        <a:xfrm>
          <a:off x="0" y="0"/>
          <a:ext cx="0" cy="0"/>
          <a:chOff x="0" y="0"/>
          <a:chExt cx="0" cy="0"/>
        </a:xfrm>
      </p:grpSpPr>
      <p:sp>
        <p:nvSpPr>
          <p:cNvPr id="6" name="Inhaltsplatzhalter 2">
            <a:extLst>
              <a:ext uri="{FF2B5EF4-FFF2-40B4-BE49-F238E27FC236}">
                <a16:creationId xmlns:a16="http://schemas.microsoft.com/office/drawing/2014/main" id="{D9998A9B-0427-73C8-1C18-F31660111F5F}"/>
              </a:ext>
            </a:extLst>
          </p:cNvPr>
          <p:cNvSpPr>
            <a:spLocks noGrp="1"/>
          </p:cNvSpPr>
          <p:nvPr>
            <p:ph idx="1"/>
          </p:nvPr>
        </p:nvSpPr>
        <p:spPr>
          <a:xfrm>
            <a:off x="294198" y="1200647"/>
            <a:ext cx="8908263" cy="942189"/>
          </a:xfrm>
        </p:spPr>
        <p:txBody>
          <a:bodyPr>
            <a:normAutofit fontScale="92500"/>
          </a:bodyPr>
          <a:lstStyle/>
          <a:p>
            <a:r>
              <a:rPr lang="de-CH" sz="2000" err="1"/>
              <a:t>hunting</a:t>
            </a:r>
            <a:r>
              <a:rPr lang="de-CH" sz="2000"/>
              <a:t> </a:t>
            </a:r>
            <a:r>
              <a:rPr lang="de-CH" sz="2000" err="1"/>
              <a:t>season</a:t>
            </a:r>
            <a:r>
              <a:rPr lang="de-CH" sz="2000"/>
              <a:t> in Switzerland (federal law) from 16</a:t>
            </a:r>
            <a:r>
              <a:rPr lang="de-CH" sz="2000" baseline="30000"/>
              <a:t>th</a:t>
            </a:r>
            <a:r>
              <a:rPr lang="de-CH" sz="2000"/>
              <a:t> September to 15</a:t>
            </a:r>
            <a:r>
              <a:rPr lang="de-CH" sz="2000" baseline="30000"/>
              <a:t>th</a:t>
            </a:r>
            <a:r>
              <a:rPr lang="de-CH" sz="2000"/>
              <a:t> </a:t>
            </a:r>
            <a:r>
              <a:rPr lang="de-CH" sz="2000" err="1"/>
              <a:t>December</a:t>
            </a:r>
            <a:endParaRPr lang="de-CH" sz="2000"/>
          </a:p>
          <a:p>
            <a:r>
              <a:rPr lang="de-CH" sz="2000"/>
              <a:t>additional restrictions by the cantons (temporal and maximum harvest), f.ex. NE:</a:t>
            </a:r>
            <a:endParaRPr lang="de-DE"/>
          </a:p>
        </p:txBody>
      </p:sp>
      <p:sp>
        <p:nvSpPr>
          <p:cNvPr id="9" name="Titel 1">
            <a:extLst>
              <a:ext uri="{FF2B5EF4-FFF2-40B4-BE49-F238E27FC236}">
                <a16:creationId xmlns:a16="http://schemas.microsoft.com/office/drawing/2014/main" id="{E3337C4C-3D7D-357D-3C13-7CED6A1111B2}"/>
              </a:ext>
            </a:extLst>
          </p:cNvPr>
          <p:cNvSpPr>
            <a:spLocks noGrp="1"/>
          </p:cNvSpPr>
          <p:nvPr>
            <p:ph type="title"/>
          </p:nvPr>
        </p:nvSpPr>
        <p:spPr>
          <a:xfrm>
            <a:off x="221974" y="360000"/>
            <a:ext cx="9741010" cy="509133"/>
          </a:xfrm>
        </p:spPr>
        <p:txBody>
          <a:bodyPr>
            <a:normAutofit fontScale="90000"/>
          </a:bodyPr>
          <a:lstStyle/>
          <a:p>
            <a:r>
              <a:rPr lang="de-DE" err="1"/>
              <a:t>Woodcock</a:t>
            </a:r>
            <a:r>
              <a:rPr lang="de-DE"/>
              <a:t> </a:t>
            </a:r>
            <a:r>
              <a:rPr lang="de-DE" err="1"/>
              <a:t>hunting</a:t>
            </a:r>
            <a:r>
              <a:rPr lang="de-DE"/>
              <a:t> in Switzerland</a:t>
            </a:r>
          </a:p>
        </p:txBody>
      </p:sp>
      <p:pic>
        <p:nvPicPr>
          <p:cNvPr id="10" name="Picture 2" descr="http://carlisledecoys.com/images/photo_woodcock.jpg">
            <a:extLst>
              <a:ext uri="{FF2B5EF4-FFF2-40B4-BE49-F238E27FC236}">
                <a16:creationId xmlns:a16="http://schemas.microsoft.com/office/drawing/2014/main" id="{2C5CEFCA-4F40-E0CC-1D91-1415FE0CF1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919" r="2602" b="18908"/>
          <a:stretch/>
        </p:blipFill>
        <p:spPr bwMode="auto">
          <a:xfrm>
            <a:off x="9387186" y="2856756"/>
            <a:ext cx="2499308" cy="108519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8D63E9C7-FB84-C4ED-DE28-3043CC57A3AE}"/>
              </a:ext>
            </a:extLst>
          </p:cNvPr>
          <p:cNvPicPr>
            <a:picLocks noChangeAspect="1"/>
          </p:cNvPicPr>
          <p:nvPr/>
        </p:nvPicPr>
        <p:blipFill>
          <a:blip r:embed="rId3"/>
          <a:stretch>
            <a:fillRect/>
          </a:stretch>
        </p:blipFill>
        <p:spPr>
          <a:xfrm>
            <a:off x="371475" y="2855349"/>
            <a:ext cx="8433848" cy="2678675"/>
          </a:xfrm>
          <a:prstGeom prst="rect">
            <a:avLst/>
          </a:prstGeom>
          <a:ln>
            <a:solidFill>
              <a:schemeClr val="tx1"/>
            </a:solidFill>
          </a:ln>
        </p:spPr>
      </p:pic>
      <p:sp>
        <p:nvSpPr>
          <p:cNvPr id="5" name="Inhaltsplatzhalter 2">
            <a:extLst>
              <a:ext uri="{FF2B5EF4-FFF2-40B4-BE49-F238E27FC236}">
                <a16:creationId xmlns:a16="http://schemas.microsoft.com/office/drawing/2014/main" id="{B3AAE340-A3D0-F9AC-1B59-C32A6A49BEF5}"/>
              </a:ext>
            </a:extLst>
          </p:cNvPr>
          <p:cNvSpPr txBox="1">
            <a:spLocks/>
          </p:cNvSpPr>
          <p:nvPr/>
        </p:nvSpPr>
        <p:spPr>
          <a:xfrm>
            <a:off x="522799" y="2076162"/>
            <a:ext cx="9276983" cy="331514"/>
          </a:xfrm>
          <a:prstGeom prst="rect">
            <a:avLst/>
          </a:prstGeom>
        </p:spPr>
        <p:txBody>
          <a:bodyPr vert="horz" lIns="91440" tIns="45720" rIns="91440" bIns="45720" rtlCol="0" anchor="ctr" anchorCtr="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baseline="0">
                <a:solidFill>
                  <a:schemeClr val="tx1"/>
                </a:solidFill>
                <a:latin typeface="+mn-lt"/>
                <a:ea typeface="+mn-ea"/>
                <a:cs typeface="+mn-cs"/>
              </a:defRPr>
            </a:lvl1pPr>
            <a:lvl2pPr marL="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n-lt"/>
                <a:ea typeface="+mn-ea"/>
                <a:cs typeface="+mn-cs"/>
              </a:defRPr>
            </a:lvl2pPr>
            <a:lvl3pPr marL="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latin typeface="+mn-lt"/>
                <a:ea typeface="+mn-ea"/>
                <a:cs typeface="+mn-cs"/>
              </a:defRPr>
            </a:lvl4pPr>
            <a:lvl5pPr marL="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t>max. 3 birds between 20.10. and 31.10. and again max. 12 birds between 1.11. and 15.12.</a:t>
            </a:r>
          </a:p>
        </p:txBody>
      </p:sp>
    </p:spTree>
    <p:extLst>
      <p:ext uri="{BB962C8B-B14F-4D97-AF65-F5344CB8AC3E}">
        <p14:creationId xmlns:p14="http://schemas.microsoft.com/office/powerpoint/2010/main" val="93093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E058D-8499-76EE-A482-763653353E14}"/>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93DF0A9C-4489-57BF-B8BC-ED30A46779C9}"/>
              </a:ext>
            </a:extLst>
          </p:cNvPr>
          <p:cNvPicPr>
            <a:picLocks noChangeAspect="1"/>
          </p:cNvPicPr>
          <p:nvPr/>
        </p:nvPicPr>
        <p:blipFill>
          <a:blip r:embed="rId2"/>
          <a:stretch>
            <a:fillRect/>
          </a:stretch>
        </p:blipFill>
        <p:spPr>
          <a:xfrm rot="396966">
            <a:off x="6883581" y="2952499"/>
            <a:ext cx="4649397" cy="1769014"/>
          </a:xfrm>
          <a:prstGeom prst="rect">
            <a:avLst/>
          </a:prstGeom>
        </p:spPr>
      </p:pic>
      <p:sp>
        <p:nvSpPr>
          <p:cNvPr id="6" name="Titel 1">
            <a:extLst>
              <a:ext uri="{FF2B5EF4-FFF2-40B4-BE49-F238E27FC236}">
                <a16:creationId xmlns:a16="http://schemas.microsoft.com/office/drawing/2014/main" id="{9380C724-D027-BA94-CD55-7934905223BD}"/>
              </a:ext>
            </a:extLst>
          </p:cNvPr>
          <p:cNvSpPr>
            <a:spLocks noGrp="1"/>
          </p:cNvSpPr>
          <p:nvPr>
            <p:ph type="title"/>
          </p:nvPr>
        </p:nvSpPr>
        <p:spPr>
          <a:xfrm>
            <a:off x="221974" y="360000"/>
            <a:ext cx="9741010" cy="1325563"/>
          </a:xfrm>
        </p:spPr>
        <p:txBody>
          <a:bodyPr>
            <a:normAutofit/>
          </a:bodyPr>
          <a:lstStyle/>
          <a:p>
            <a:r>
              <a:rPr lang="de-DE"/>
              <a:t>Hunting </a:t>
            </a:r>
            <a:r>
              <a:rPr lang="de-DE" err="1"/>
              <a:t>causes</a:t>
            </a:r>
            <a:r>
              <a:rPr lang="de-DE"/>
              <a:t> </a:t>
            </a:r>
            <a:r>
              <a:rPr lang="de-DE" err="1"/>
              <a:t>mortality</a:t>
            </a:r>
            <a:r>
              <a:rPr lang="de-DE"/>
              <a:t> and </a:t>
            </a:r>
            <a:r>
              <a:rPr lang="de-DE" err="1"/>
              <a:t>population</a:t>
            </a:r>
            <a:r>
              <a:rPr lang="de-DE"/>
              <a:t> </a:t>
            </a:r>
            <a:r>
              <a:rPr lang="de-DE" err="1"/>
              <a:t>declines</a:t>
            </a:r>
            <a:endParaRPr lang="de-DE"/>
          </a:p>
        </p:txBody>
      </p:sp>
      <p:sp>
        <p:nvSpPr>
          <p:cNvPr id="7" name="Inhaltsplatzhalter 2">
            <a:extLst>
              <a:ext uri="{FF2B5EF4-FFF2-40B4-BE49-F238E27FC236}">
                <a16:creationId xmlns:a16="http://schemas.microsoft.com/office/drawing/2014/main" id="{E91D0668-03BB-6896-7516-AB0FE22DB63D}"/>
              </a:ext>
            </a:extLst>
          </p:cNvPr>
          <p:cNvSpPr>
            <a:spLocks noGrp="1"/>
          </p:cNvSpPr>
          <p:nvPr>
            <p:ph idx="1"/>
          </p:nvPr>
        </p:nvSpPr>
        <p:spPr>
          <a:xfrm>
            <a:off x="294199" y="1200648"/>
            <a:ext cx="10888649" cy="951426"/>
          </a:xfrm>
        </p:spPr>
        <p:txBody>
          <a:bodyPr>
            <a:normAutofit/>
          </a:bodyPr>
          <a:lstStyle/>
          <a:p>
            <a:r>
              <a:rPr lang="de-CH" sz="2000" err="1"/>
              <a:t>evidence</a:t>
            </a:r>
            <a:r>
              <a:rPr lang="de-CH" sz="2000"/>
              <a:t> </a:t>
            </a:r>
            <a:r>
              <a:rPr lang="de-CH" sz="2000" err="1"/>
              <a:t>from</a:t>
            </a:r>
            <a:r>
              <a:rPr lang="de-CH" sz="2000"/>
              <a:t> </a:t>
            </a:r>
            <a:r>
              <a:rPr lang="de-CH" sz="2000" err="1"/>
              <a:t>other</a:t>
            </a:r>
            <a:r>
              <a:rPr lang="de-CH" sz="2000"/>
              <a:t> countries </a:t>
            </a:r>
            <a:r>
              <a:rPr lang="de-CH" sz="2000" err="1"/>
              <a:t>that</a:t>
            </a:r>
            <a:r>
              <a:rPr lang="de-CH" sz="2000"/>
              <a:t> </a:t>
            </a:r>
            <a:r>
              <a:rPr lang="de-CH" sz="2000" err="1"/>
              <a:t>hunting</a:t>
            </a:r>
            <a:r>
              <a:rPr lang="de-CH" sz="2000"/>
              <a:t> </a:t>
            </a:r>
            <a:r>
              <a:rPr lang="de-CH" sz="2000" err="1"/>
              <a:t>effort</a:t>
            </a:r>
            <a:r>
              <a:rPr lang="de-CH" sz="2000"/>
              <a:t> </a:t>
            </a:r>
            <a:r>
              <a:rPr lang="de-CH" sz="2000" err="1"/>
              <a:t>reduces</a:t>
            </a:r>
            <a:r>
              <a:rPr lang="de-CH" sz="2000"/>
              <a:t> </a:t>
            </a:r>
            <a:r>
              <a:rPr lang="de-CH" sz="2000" err="1"/>
              <a:t>survival</a:t>
            </a:r>
            <a:endParaRPr lang="de-CH" sz="2000"/>
          </a:p>
          <a:p>
            <a:r>
              <a:rPr lang="de-CH" sz="2000" err="1"/>
              <a:t>populations</a:t>
            </a:r>
            <a:r>
              <a:rPr lang="de-CH" sz="2000"/>
              <a:t> in France and Spain </a:t>
            </a:r>
            <a:r>
              <a:rPr lang="de-CH" sz="2000" err="1"/>
              <a:t>decreasing</a:t>
            </a:r>
            <a:r>
              <a:rPr lang="de-CH" sz="2000"/>
              <a:t> due to </a:t>
            </a:r>
            <a:r>
              <a:rPr lang="de-CH" sz="2000" err="1"/>
              <a:t>unsustainable</a:t>
            </a:r>
            <a:r>
              <a:rPr lang="de-CH" sz="2000"/>
              <a:t> </a:t>
            </a:r>
            <a:r>
              <a:rPr lang="de-CH" sz="2000" err="1"/>
              <a:t>hunting</a:t>
            </a:r>
            <a:r>
              <a:rPr lang="de-CH" sz="2000"/>
              <a:t> levels</a:t>
            </a:r>
            <a:endParaRPr lang="de-DE"/>
          </a:p>
        </p:txBody>
      </p:sp>
      <p:pic>
        <p:nvPicPr>
          <p:cNvPr id="9" name="Picture 8">
            <a:extLst>
              <a:ext uri="{FF2B5EF4-FFF2-40B4-BE49-F238E27FC236}">
                <a16:creationId xmlns:a16="http://schemas.microsoft.com/office/drawing/2014/main" id="{FA2B4E14-15C3-5198-5966-AD932F504A20}"/>
              </a:ext>
            </a:extLst>
          </p:cNvPr>
          <p:cNvPicPr>
            <a:picLocks noChangeAspect="1"/>
          </p:cNvPicPr>
          <p:nvPr/>
        </p:nvPicPr>
        <p:blipFill>
          <a:blip r:embed="rId3"/>
          <a:stretch>
            <a:fillRect/>
          </a:stretch>
        </p:blipFill>
        <p:spPr>
          <a:xfrm rot="21222235">
            <a:off x="8480613" y="4655054"/>
            <a:ext cx="3265452" cy="1668924"/>
          </a:xfrm>
          <a:prstGeom prst="rect">
            <a:avLst/>
          </a:prstGeom>
        </p:spPr>
      </p:pic>
      <p:pic>
        <p:nvPicPr>
          <p:cNvPr id="11" name="Picture 10">
            <a:extLst>
              <a:ext uri="{FF2B5EF4-FFF2-40B4-BE49-F238E27FC236}">
                <a16:creationId xmlns:a16="http://schemas.microsoft.com/office/drawing/2014/main" id="{DAE102BD-47C0-7569-53E3-AA6CE6EC9293}"/>
              </a:ext>
            </a:extLst>
          </p:cNvPr>
          <p:cNvPicPr>
            <a:picLocks noChangeAspect="1"/>
          </p:cNvPicPr>
          <p:nvPr/>
        </p:nvPicPr>
        <p:blipFill>
          <a:blip r:embed="rId4"/>
          <a:stretch>
            <a:fillRect/>
          </a:stretch>
        </p:blipFill>
        <p:spPr>
          <a:xfrm rot="333756">
            <a:off x="291934" y="4827765"/>
            <a:ext cx="4440274" cy="1659177"/>
          </a:xfrm>
          <a:prstGeom prst="rect">
            <a:avLst/>
          </a:prstGeom>
        </p:spPr>
      </p:pic>
      <p:pic>
        <p:nvPicPr>
          <p:cNvPr id="15" name="Picture 14">
            <a:extLst>
              <a:ext uri="{FF2B5EF4-FFF2-40B4-BE49-F238E27FC236}">
                <a16:creationId xmlns:a16="http://schemas.microsoft.com/office/drawing/2014/main" id="{92D351BD-C96D-922F-9714-0C75670B558E}"/>
              </a:ext>
            </a:extLst>
          </p:cNvPr>
          <p:cNvPicPr>
            <a:picLocks noChangeAspect="1"/>
          </p:cNvPicPr>
          <p:nvPr/>
        </p:nvPicPr>
        <p:blipFill>
          <a:blip r:embed="rId5"/>
          <a:stretch>
            <a:fillRect/>
          </a:stretch>
        </p:blipFill>
        <p:spPr>
          <a:xfrm rot="21304177">
            <a:off x="512914" y="2776747"/>
            <a:ext cx="5231584" cy="1508891"/>
          </a:xfrm>
          <a:prstGeom prst="rect">
            <a:avLst/>
          </a:prstGeom>
        </p:spPr>
      </p:pic>
      <p:pic>
        <p:nvPicPr>
          <p:cNvPr id="17" name="Picture 16">
            <a:extLst>
              <a:ext uri="{FF2B5EF4-FFF2-40B4-BE49-F238E27FC236}">
                <a16:creationId xmlns:a16="http://schemas.microsoft.com/office/drawing/2014/main" id="{D4B6F48C-9996-1AB7-6A38-70545E1D1632}"/>
              </a:ext>
            </a:extLst>
          </p:cNvPr>
          <p:cNvPicPr>
            <a:picLocks noChangeAspect="1"/>
          </p:cNvPicPr>
          <p:nvPr/>
        </p:nvPicPr>
        <p:blipFill>
          <a:blip r:embed="rId6"/>
          <a:stretch>
            <a:fillRect/>
          </a:stretch>
        </p:blipFill>
        <p:spPr>
          <a:xfrm rot="256724">
            <a:off x="4532318" y="4450327"/>
            <a:ext cx="3532176" cy="1417443"/>
          </a:xfrm>
          <a:prstGeom prst="rect">
            <a:avLst/>
          </a:prstGeom>
        </p:spPr>
      </p:pic>
    </p:spTree>
    <p:extLst>
      <p:ext uri="{BB962C8B-B14F-4D97-AF65-F5344CB8AC3E}">
        <p14:creationId xmlns:p14="http://schemas.microsoft.com/office/powerpoint/2010/main" val="1263378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4E9BD-44A3-2C9E-6458-97E615605D5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296464E-5A22-909D-AF69-F5B22195DC6D}"/>
              </a:ext>
            </a:extLst>
          </p:cNvPr>
          <p:cNvSpPr>
            <a:spLocks noGrp="1"/>
          </p:cNvSpPr>
          <p:nvPr>
            <p:ph type="title"/>
          </p:nvPr>
        </p:nvSpPr>
        <p:spPr>
          <a:xfrm>
            <a:off x="221974" y="360000"/>
            <a:ext cx="9741010" cy="1325563"/>
          </a:xfrm>
        </p:spPr>
        <p:txBody>
          <a:bodyPr>
            <a:normAutofit/>
          </a:bodyPr>
          <a:lstStyle/>
          <a:p>
            <a:r>
              <a:rPr lang="de-DE" err="1"/>
              <a:t>How</a:t>
            </a:r>
            <a:r>
              <a:rPr lang="de-DE"/>
              <a:t> </a:t>
            </a:r>
            <a:r>
              <a:rPr lang="de-DE" err="1"/>
              <a:t>does</a:t>
            </a:r>
            <a:r>
              <a:rPr lang="de-DE"/>
              <a:t> </a:t>
            </a:r>
            <a:r>
              <a:rPr lang="de-DE" err="1"/>
              <a:t>hunting</a:t>
            </a:r>
            <a:r>
              <a:rPr lang="de-DE"/>
              <a:t> </a:t>
            </a:r>
            <a:r>
              <a:rPr lang="de-DE" err="1"/>
              <a:t>affect</a:t>
            </a:r>
            <a:r>
              <a:rPr lang="de-DE"/>
              <a:t> </a:t>
            </a:r>
            <a:r>
              <a:rPr lang="de-DE" err="1"/>
              <a:t>woodcocks</a:t>
            </a:r>
            <a:r>
              <a:rPr lang="de-DE"/>
              <a:t> in Switzerland?</a:t>
            </a:r>
          </a:p>
        </p:txBody>
      </p:sp>
      <p:sp>
        <p:nvSpPr>
          <p:cNvPr id="6" name="Inhaltsplatzhalter 2">
            <a:extLst>
              <a:ext uri="{FF2B5EF4-FFF2-40B4-BE49-F238E27FC236}">
                <a16:creationId xmlns:a16="http://schemas.microsoft.com/office/drawing/2014/main" id="{10D11CF0-F4BF-E470-873E-E58A9F00F596}"/>
              </a:ext>
            </a:extLst>
          </p:cNvPr>
          <p:cNvSpPr>
            <a:spLocks noGrp="1"/>
          </p:cNvSpPr>
          <p:nvPr>
            <p:ph idx="1"/>
          </p:nvPr>
        </p:nvSpPr>
        <p:spPr>
          <a:xfrm>
            <a:off x="1448207" y="1447846"/>
            <a:ext cx="9616957" cy="1018263"/>
          </a:xfrm>
        </p:spPr>
        <p:txBody>
          <a:bodyPr>
            <a:normAutofit/>
          </a:bodyPr>
          <a:lstStyle/>
          <a:p>
            <a:pPr marL="457200" indent="-457200">
              <a:buFont typeface="+mj-lt"/>
              <a:buAutoNum type="arabicPeriod"/>
            </a:pPr>
            <a:r>
              <a:rPr lang="de-CH" sz="2400" b="0" i="0" err="1">
                <a:effectLst/>
              </a:rPr>
              <a:t>When</a:t>
            </a:r>
            <a:r>
              <a:rPr lang="de-CH" sz="2400" b="0" i="0">
                <a:effectLst/>
              </a:rPr>
              <a:t> do Swiss </a:t>
            </a:r>
            <a:r>
              <a:rPr lang="de-CH" sz="2400" b="0" i="0" err="1">
                <a:effectLst/>
              </a:rPr>
              <a:t>woodcocks</a:t>
            </a:r>
            <a:r>
              <a:rPr lang="de-CH" sz="2400" b="0" i="0">
                <a:effectLst/>
              </a:rPr>
              <a:t> </a:t>
            </a:r>
            <a:r>
              <a:rPr lang="de-CH" sz="2400" b="0" i="0" err="1">
                <a:effectLst/>
              </a:rPr>
              <a:t>depart</a:t>
            </a:r>
            <a:r>
              <a:rPr lang="de-CH" sz="2400" b="0" i="0">
                <a:effectLst/>
              </a:rPr>
              <a:t> </a:t>
            </a:r>
            <a:r>
              <a:rPr lang="de-CH" sz="2400" b="0" i="0" err="1">
                <a:effectLst/>
              </a:rPr>
              <a:t>from</a:t>
            </a:r>
            <a:r>
              <a:rPr lang="de-CH" sz="2400" b="0" i="0">
                <a:effectLst/>
              </a:rPr>
              <a:t> Switzerland?</a:t>
            </a:r>
          </a:p>
          <a:p>
            <a:pPr marL="457200" indent="-457200">
              <a:buFont typeface="+mj-lt"/>
              <a:buAutoNum type="arabicPeriod"/>
            </a:pPr>
            <a:r>
              <a:rPr lang="de-CH" sz="2400" err="1"/>
              <a:t>What</a:t>
            </a:r>
            <a:r>
              <a:rPr lang="de-CH" sz="2400"/>
              <a:t> </a:t>
            </a:r>
            <a:r>
              <a:rPr lang="de-CH" sz="2400" err="1"/>
              <a:t>proportion</a:t>
            </a:r>
            <a:r>
              <a:rPr lang="de-CH" sz="2400"/>
              <a:t> of </a:t>
            </a:r>
            <a:r>
              <a:rPr lang="de-CH" sz="2400" err="1"/>
              <a:t>shot</a:t>
            </a:r>
            <a:r>
              <a:rPr lang="de-CH" sz="2400"/>
              <a:t> </a:t>
            </a:r>
            <a:r>
              <a:rPr lang="de-CH" sz="2400" err="1"/>
              <a:t>woodcocks</a:t>
            </a:r>
            <a:r>
              <a:rPr lang="de-CH" sz="2400"/>
              <a:t> </a:t>
            </a:r>
            <a:r>
              <a:rPr lang="de-CH" sz="2400" err="1"/>
              <a:t>are</a:t>
            </a:r>
            <a:r>
              <a:rPr lang="de-CH" sz="2400"/>
              <a:t> of </a:t>
            </a:r>
            <a:r>
              <a:rPr lang="de-CH" sz="2400" err="1"/>
              <a:t>local</a:t>
            </a:r>
            <a:r>
              <a:rPr lang="de-CH" sz="2400"/>
              <a:t> </a:t>
            </a:r>
            <a:r>
              <a:rPr lang="de-CH" sz="2400" err="1"/>
              <a:t>origin</a:t>
            </a:r>
            <a:r>
              <a:rPr lang="de-CH" sz="2400"/>
              <a:t>?</a:t>
            </a:r>
            <a:endParaRPr lang="de-DE" sz="2400"/>
          </a:p>
        </p:txBody>
      </p:sp>
      <p:pic>
        <p:nvPicPr>
          <p:cNvPr id="3074" name="Picture 2" descr="featured image for blog">
            <a:extLst>
              <a:ext uri="{FF2B5EF4-FFF2-40B4-BE49-F238E27FC236}">
                <a16:creationId xmlns:a16="http://schemas.microsoft.com/office/drawing/2014/main" id="{CA67EFCA-0E59-D90F-F7E8-E06E52A48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274" y="2784724"/>
            <a:ext cx="6795731" cy="3825089"/>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79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9C89F-677D-31E3-4245-D5DEC0B24F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A2B61EE-70CF-5206-25D8-4C2DEF56BF3A}"/>
              </a:ext>
            </a:extLst>
          </p:cNvPr>
          <p:cNvSpPr>
            <a:spLocks noGrp="1"/>
          </p:cNvSpPr>
          <p:nvPr>
            <p:ph type="title"/>
          </p:nvPr>
        </p:nvSpPr>
        <p:spPr>
          <a:xfrm>
            <a:off x="221974" y="360000"/>
            <a:ext cx="9741010" cy="1325563"/>
          </a:xfrm>
        </p:spPr>
        <p:txBody>
          <a:bodyPr>
            <a:normAutofit/>
          </a:bodyPr>
          <a:lstStyle/>
          <a:p>
            <a:r>
              <a:rPr lang="de-DE"/>
              <a:t>Field </a:t>
            </a:r>
            <a:r>
              <a:rPr lang="de-DE" err="1"/>
              <a:t>data</a:t>
            </a:r>
            <a:r>
              <a:rPr lang="de-DE"/>
              <a:t> </a:t>
            </a:r>
            <a:r>
              <a:rPr lang="de-DE" err="1"/>
              <a:t>collection</a:t>
            </a:r>
            <a:r>
              <a:rPr lang="de-DE"/>
              <a:t> 2005 – 2018 in Jura</a:t>
            </a:r>
          </a:p>
        </p:txBody>
      </p:sp>
      <p:sp>
        <p:nvSpPr>
          <p:cNvPr id="6" name="Inhaltsplatzhalter 2">
            <a:extLst>
              <a:ext uri="{FF2B5EF4-FFF2-40B4-BE49-F238E27FC236}">
                <a16:creationId xmlns:a16="http://schemas.microsoft.com/office/drawing/2014/main" id="{968FB86D-02DE-2D9F-2238-B3CAEC87E7F6}"/>
              </a:ext>
            </a:extLst>
          </p:cNvPr>
          <p:cNvSpPr>
            <a:spLocks noGrp="1"/>
          </p:cNvSpPr>
          <p:nvPr>
            <p:ph idx="1"/>
          </p:nvPr>
        </p:nvSpPr>
        <p:spPr>
          <a:xfrm>
            <a:off x="294199" y="992483"/>
            <a:ext cx="10888649" cy="950617"/>
          </a:xfrm>
        </p:spPr>
        <p:txBody>
          <a:bodyPr>
            <a:normAutofit/>
          </a:bodyPr>
          <a:lstStyle/>
          <a:p>
            <a:r>
              <a:rPr lang="de-CH" sz="2400" err="1"/>
              <a:t>captured</a:t>
            </a:r>
            <a:r>
              <a:rPr lang="de-CH" sz="2400"/>
              <a:t> </a:t>
            </a:r>
            <a:r>
              <a:rPr lang="de-CH" sz="2400" err="1"/>
              <a:t>birds</a:t>
            </a:r>
            <a:r>
              <a:rPr lang="de-CH" sz="2400"/>
              <a:t> </a:t>
            </a:r>
            <a:r>
              <a:rPr lang="de-CH" sz="2400" err="1"/>
              <a:t>with</a:t>
            </a:r>
            <a:r>
              <a:rPr lang="de-CH" sz="2400"/>
              <a:t> a) mistnets and b) spotlights and handnets</a:t>
            </a:r>
          </a:p>
          <a:p>
            <a:r>
              <a:rPr lang="de-CH" sz="2400" b="0" i="0">
                <a:effectLst/>
              </a:rPr>
              <a:t>ringed a total of 472 individual woodcocks</a:t>
            </a:r>
            <a:endParaRPr lang="de-DE" sz="2400"/>
          </a:p>
        </p:txBody>
      </p:sp>
      <p:pic>
        <p:nvPicPr>
          <p:cNvPr id="3" name="Picture 2" descr="Projet bécasse des bois - Zone de suivie 2016">
            <a:extLst>
              <a:ext uri="{FF2B5EF4-FFF2-40B4-BE49-F238E27FC236}">
                <a16:creationId xmlns:a16="http://schemas.microsoft.com/office/drawing/2014/main" id="{C1D76EFD-B88E-C63E-FA4D-F7799E7291C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1790" y="2208438"/>
            <a:ext cx="6891150" cy="449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 3">
            <a:extLst>
              <a:ext uri="{FF2B5EF4-FFF2-40B4-BE49-F238E27FC236}">
                <a16:creationId xmlns:a16="http://schemas.microsoft.com/office/drawing/2014/main" id="{1169BBCF-3CAE-98C5-9277-5F7C110A96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24852" y="2179280"/>
            <a:ext cx="2644243" cy="1983181"/>
          </a:xfrm>
          <a:prstGeom prst="rect">
            <a:avLst/>
          </a:prstGeom>
        </p:spPr>
      </p:pic>
      <p:pic>
        <p:nvPicPr>
          <p:cNvPr id="5" name="Picture 3">
            <a:extLst>
              <a:ext uri="{FF2B5EF4-FFF2-40B4-BE49-F238E27FC236}">
                <a16:creationId xmlns:a16="http://schemas.microsoft.com/office/drawing/2014/main" id="{C70F8AF9-2E71-A1F2-960D-AA22F1F854C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08397" y="2208438"/>
            <a:ext cx="1919153" cy="165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Pierre\Bilder\B_Geschäft\2016\BG_SRNE_Aug2016\BG_SRNE_Aug2016_26.JPG">
            <a:extLst>
              <a:ext uri="{FF2B5EF4-FFF2-40B4-BE49-F238E27FC236}">
                <a16:creationId xmlns:a16="http://schemas.microsoft.com/office/drawing/2014/main" id="{6BEBF396-0D75-133E-1EF8-F5CC5D3AFC7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67453" y="4228606"/>
            <a:ext cx="3301642" cy="2476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333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8D21E-C7B4-F912-8193-5E2F41F467D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8F98B07-FB4F-9030-9F74-A586B10C194B}"/>
              </a:ext>
            </a:extLst>
          </p:cNvPr>
          <p:cNvSpPr>
            <a:spLocks noGrp="1"/>
          </p:cNvSpPr>
          <p:nvPr>
            <p:ph type="title"/>
          </p:nvPr>
        </p:nvSpPr>
        <p:spPr>
          <a:xfrm>
            <a:off x="221974" y="360000"/>
            <a:ext cx="9741010" cy="1325563"/>
          </a:xfrm>
        </p:spPr>
        <p:txBody>
          <a:bodyPr>
            <a:normAutofit/>
          </a:bodyPr>
          <a:lstStyle/>
          <a:p>
            <a:r>
              <a:rPr lang="de-DE" err="1"/>
              <a:t>Telemetry</a:t>
            </a:r>
            <a:r>
              <a:rPr lang="de-DE"/>
              <a:t> of </a:t>
            </a:r>
            <a:r>
              <a:rPr lang="de-DE" err="1"/>
              <a:t>woodcocks</a:t>
            </a:r>
            <a:endParaRPr lang="de-DE"/>
          </a:p>
        </p:txBody>
      </p:sp>
      <p:sp>
        <p:nvSpPr>
          <p:cNvPr id="6" name="Inhaltsplatzhalter 2">
            <a:extLst>
              <a:ext uri="{FF2B5EF4-FFF2-40B4-BE49-F238E27FC236}">
                <a16:creationId xmlns:a16="http://schemas.microsoft.com/office/drawing/2014/main" id="{B25B2831-401F-27D5-8B48-1139D55D4067}"/>
              </a:ext>
            </a:extLst>
          </p:cNvPr>
          <p:cNvSpPr>
            <a:spLocks noGrp="1"/>
          </p:cNvSpPr>
          <p:nvPr>
            <p:ph idx="1"/>
          </p:nvPr>
        </p:nvSpPr>
        <p:spPr>
          <a:xfrm>
            <a:off x="294199" y="1055854"/>
            <a:ext cx="10888649" cy="1373759"/>
          </a:xfrm>
        </p:spPr>
        <p:txBody>
          <a:bodyPr>
            <a:normAutofit/>
          </a:bodyPr>
          <a:lstStyle/>
          <a:p>
            <a:r>
              <a:rPr lang="de-CH" sz="2400" err="1"/>
              <a:t>attached</a:t>
            </a:r>
            <a:r>
              <a:rPr lang="de-CH" sz="2400"/>
              <a:t> </a:t>
            </a:r>
            <a:r>
              <a:rPr lang="de-CH" sz="2400" err="1"/>
              <a:t>two</a:t>
            </a:r>
            <a:r>
              <a:rPr lang="de-CH" sz="2400"/>
              <a:t> </a:t>
            </a:r>
            <a:r>
              <a:rPr lang="de-CH" sz="2400" err="1"/>
              <a:t>types</a:t>
            </a:r>
            <a:r>
              <a:rPr lang="de-CH" sz="2400"/>
              <a:t> of </a:t>
            </a:r>
            <a:r>
              <a:rPr lang="de-CH" sz="2400" err="1"/>
              <a:t>transmitters</a:t>
            </a:r>
            <a:r>
              <a:rPr lang="de-CH" sz="2400"/>
              <a:t> to </a:t>
            </a:r>
            <a:r>
              <a:rPr lang="de-CH" sz="2400" err="1"/>
              <a:t>birds</a:t>
            </a:r>
            <a:r>
              <a:rPr lang="de-CH" sz="2400"/>
              <a:t> (VHF or </a:t>
            </a:r>
            <a:r>
              <a:rPr lang="de-CH" sz="2400" err="1"/>
              <a:t>satellite</a:t>
            </a:r>
            <a:r>
              <a:rPr lang="de-CH" sz="2400"/>
              <a:t>)</a:t>
            </a:r>
          </a:p>
          <a:p>
            <a:r>
              <a:rPr lang="de-CH" sz="2400" b="0" i="0" err="1">
                <a:effectLst/>
              </a:rPr>
              <a:t>weekly</a:t>
            </a:r>
            <a:r>
              <a:rPr lang="de-CH" sz="2400" b="0" i="0">
                <a:effectLst/>
              </a:rPr>
              <a:t> </a:t>
            </a:r>
            <a:r>
              <a:rPr lang="de-CH" sz="2400" b="0" i="0" err="1">
                <a:effectLst/>
              </a:rPr>
              <a:t>efforts</a:t>
            </a:r>
            <a:r>
              <a:rPr lang="de-CH" sz="2400" b="0" i="0">
                <a:effectLst/>
              </a:rPr>
              <a:t> to </a:t>
            </a:r>
            <a:r>
              <a:rPr lang="de-CH" sz="2400" b="0" i="0" err="1">
                <a:effectLst/>
              </a:rPr>
              <a:t>relocate</a:t>
            </a:r>
            <a:r>
              <a:rPr lang="de-CH" sz="2400" b="0" i="0">
                <a:effectLst/>
              </a:rPr>
              <a:t> </a:t>
            </a:r>
            <a:r>
              <a:rPr lang="de-CH" sz="2400" b="0" i="0" err="1">
                <a:effectLst/>
              </a:rPr>
              <a:t>tagged</a:t>
            </a:r>
            <a:r>
              <a:rPr lang="de-CH" sz="2400" b="0" i="0">
                <a:effectLst/>
              </a:rPr>
              <a:t> </a:t>
            </a:r>
            <a:r>
              <a:rPr lang="de-CH" sz="2400" b="0" i="0" err="1">
                <a:effectLst/>
              </a:rPr>
              <a:t>birds</a:t>
            </a:r>
            <a:r>
              <a:rPr lang="de-CH" sz="2400" b="0" i="0">
                <a:effectLst/>
              </a:rPr>
              <a:t> </a:t>
            </a:r>
            <a:r>
              <a:rPr lang="de-CH" sz="2400" b="0" i="0" err="1">
                <a:effectLst/>
              </a:rPr>
              <a:t>by</a:t>
            </a:r>
            <a:r>
              <a:rPr lang="de-CH" sz="2400" b="0" i="0">
                <a:effectLst/>
              </a:rPr>
              <a:t> VHF</a:t>
            </a:r>
          </a:p>
          <a:p>
            <a:r>
              <a:rPr lang="de-CH" sz="2400" err="1"/>
              <a:t>satellite</a:t>
            </a:r>
            <a:r>
              <a:rPr lang="de-CH" sz="2400"/>
              <a:t> </a:t>
            </a:r>
            <a:r>
              <a:rPr lang="de-CH" sz="2400" err="1"/>
              <a:t>telemetry</a:t>
            </a:r>
            <a:r>
              <a:rPr lang="de-CH" sz="2400"/>
              <a:t> also </a:t>
            </a:r>
            <a:r>
              <a:rPr lang="de-CH" sz="2400" err="1"/>
              <a:t>provides</a:t>
            </a:r>
            <a:r>
              <a:rPr lang="de-CH" sz="2400"/>
              <a:t> </a:t>
            </a:r>
            <a:r>
              <a:rPr lang="de-CH" sz="2400" err="1"/>
              <a:t>data</a:t>
            </a:r>
            <a:r>
              <a:rPr lang="de-CH" sz="2400"/>
              <a:t> on migration</a:t>
            </a:r>
            <a:endParaRPr lang="de-DE" sz="2400"/>
          </a:p>
        </p:txBody>
      </p:sp>
      <p:grpSp>
        <p:nvGrpSpPr>
          <p:cNvPr id="9" name="Groupe 16">
            <a:extLst>
              <a:ext uri="{FF2B5EF4-FFF2-40B4-BE49-F238E27FC236}">
                <a16:creationId xmlns:a16="http://schemas.microsoft.com/office/drawing/2014/main" id="{5C5A58A4-3955-35C9-C682-009E4FDA6D51}"/>
              </a:ext>
            </a:extLst>
          </p:cNvPr>
          <p:cNvGrpSpPr/>
          <p:nvPr/>
        </p:nvGrpSpPr>
        <p:grpSpPr>
          <a:xfrm>
            <a:off x="2096198" y="3011605"/>
            <a:ext cx="5040560" cy="3729838"/>
            <a:chOff x="561975" y="1819274"/>
            <a:chExt cx="5457825" cy="4038600"/>
          </a:xfrm>
        </p:grpSpPr>
        <p:pic>
          <p:nvPicPr>
            <p:cNvPr id="10" name="Picture 4" descr="IMG_9006">
              <a:extLst>
                <a:ext uri="{FF2B5EF4-FFF2-40B4-BE49-F238E27FC236}">
                  <a16:creationId xmlns:a16="http://schemas.microsoft.com/office/drawing/2014/main" id="{CC9E8F66-F443-9AE4-0850-A47AB25D63E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1975" y="3619499"/>
              <a:ext cx="2962275"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DSCN0101">
              <a:extLst>
                <a:ext uri="{FF2B5EF4-FFF2-40B4-BE49-F238E27FC236}">
                  <a16:creationId xmlns:a16="http://schemas.microsoft.com/office/drawing/2014/main" id="{7A22CBCF-9F58-9617-ECC2-39A3B593E28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95675" y="3629024"/>
              <a:ext cx="2524125"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2230-ch2016-04-29ds47c">
              <a:extLst>
                <a:ext uri="{FF2B5EF4-FFF2-40B4-BE49-F238E27FC236}">
                  <a16:creationId xmlns:a16="http://schemas.microsoft.com/office/drawing/2014/main" id="{A6EDF713-2923-A21E-8108-D53E4BA6987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61975" y="1819274"/>
              <a:ext cx="2733675"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descr="2230-ch2016-04-29ds55c">
              <a:extLst>
                <a:ext uri="{FF2B5EF4-FFF2-40B4-BE49-F238E27FC236}">
                  <a16:creationId xmlns:a16="http://schemas.microsoft.com/office/drawing/2014/main" id="{4E6519DF-0B8A-1BA9-03DA-DF2AEC294BC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295650" y="1824038"/>
              <a:ext cx="272415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6" descr="IMG_9091">
            <a:extLst>
              <a:ext uri="{FF2B5EF4-FFF2-40B4-BE49-F238E27FC236}">
                <a16:creationId xmlns:a16="http://schemas.microsoft.com/office/drawing/2014/main" id="{B4E1FD3B-9ECF-C990-CFD1-EBF650290CE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485801" y="2970463"/>
            <a:ext cx="3232951" cy="193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fik 29">
            <a:extLst>
              <a:ext uri="{FF2B5EF4-FFF2-40B4-BE49-F238E27FC236}">
                <a16:creationId xmlns:a16="http://schemas.microsoft.com/office/drawing/2014/main" id="{D20DF47F-1038-AF90-2DCF-491FE916222A}"/>
              </a:ext>
            </a:extLst>
          </p:cNvPr>
          <p:cNvPicPr>
            <a:picLocks noChangeAspect="1"/>
          </p:cNvPicPr>
          <p:nvPr/>
        </p:nvPicPr>
        <p:blipFill>
          <a:blip r:embed="rId7"/>
          <a:stretch>
            <a:fillRect/>
          </a:stretch>
        </p:blipFill>
        <p:spPr>
          <a:xfrm>
            <a:off x="7485801" y="4953644"/>
            <a:ext cx="3225131" cy="1798906"/>
          </a:xfrm>
          <a:prstGeom prst="rect">
            <a:avLst/>
          </a:prstGeom>
        </p:spPr>
      </p:pic>
      <p:pic>
        <p:nvPicPr>
          <p:cNvPr id="16" name="Grafik 3" descr="Ein Bild, das Baum, draußen, Person, Kleidung enthält.&#10;&#10;Automatisch generierte Beschreibung">
            <a:extLst>
              <a:ext uri="{FF2B5EF4-FFF2-40B4-BE49-F238E27FC236}">
                <a16:creationId xmlns:a16="http://schemas.microsoft.com/office/drawing/2014/main" id="{0B3A25B4-2FB8-329F-B269-414E1525E00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1816" y="3237382"/>
            <a:ext cx="5122390" cy="3414926"/>
          </a:xfrm>
          <a:prstGeom prst="rect">
            <a:avLst/>
          </a:prstGeom>
        </p:spPr>
      </p:pic>
      <p:pic>
        <p:nvPicPr>
          <p:cNvPr id="17" name="Grafik 7" descr="Ein Bild, das Gras, draußen, Wolke, Himmel enthält.&#10;&#10;Automatisch generierte Beschreibung">
            <a:extLst>
              <a:ext uri="{FF2B5EF4-FFF2-40B4-BE49-F238E27FC236}">
                <a16:creationId xmlns:a16="http://schemas.microsoft.com/office/drawing/2014/main" id="{DA682D2D-F283-ECB3-3292-494E3E26E87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11111"/>
          <a:stretch/>
        </p:blipFill>
        <p:spPr>
          <a:xfrm>
            <a:off x="8816751" y="1041658"/>
            <a:ext cx="3153275" cy="2102183"/>
          </a:xfrm>
          <a:prstGeom prst="rect">
            <a:avLst/>
          </a:prstGeom>
        </p:spPr>
      </p:pic>
      <p:pic>
        <p:nvPicPr>
          <p:cNvPr id="18" name="Grafik 2" descr="Ein Bild, das draußen, Baum, Fahrzeug, Landfahrzeug enthält.&#10;&#10;Automatisch generierte Beschreibung">
            <a:extLst>
              <a:ext uri="{FF2B5EF4-FFF2-40B4-BE49-F238E27FC236}">
                <a16:creationId xmlns:a16="http://schemas.microsoft.com/office/drawing/2014/main" id="{A9955457-C17F-EEEC-4A6B-765F939D248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64154" y="3237380"/>
            <a:ext cx="5122390" cy="3414927"/>
          </a:xfrm>
          <a:prstGeom prst="rect">
            <a:avLst/>
          </a:prstGeom>
        </p:spPr>
      </p:pic>
      <p:grpSp>
        <p:nvGrpSpPr>
          <p:cNvPr id="20" name="Group 19">
            <a:extLst>
              <a:ext uri="{FF2B5EF4-FFF2-40B4-BE49-F238E27FC236}">
                <a16:creationId xmlns:a16="http://schemas.microsoft.com/office/drawing/2014/main" id="{7AE5CABC-659B-586B-BBA9-5637826A4BAE}"/>
              </a:ext>
            </a:extLst>
          </p:cNvPr>
          <p:cNvGrpSpPr/>
          <p:nvPr/>
        </p:nvGrpSpPr>
        <p:grpSpPr>
          <a:xfrm>
            <a:off x="2178304" y="2676918"/>
            <a:ext cx="5607275" cy="3924438"/>
            <a:chOff x="539551" y="1409369"/>
            <a:chExt cx="7560826" cy="5233352"/>
          </a:xfrm>
        </p:grpSpPr>
        <p:pic>
          <p:nvPicPr>
            <p:cNvPr id="21" name="Grafik 19" descr="Ein Bild, das draußen, Karte, Rauch, Luft enthält.&#10;&#10;Automatisch generierte Beschreibung">
              <a:extLst>
                <a:ext uri="{FF2B5EF4-FFF2-40B4-BE49-F238E27FC236}">
                  <a16:creationId xmlns:a16="http://schemas.microsoft.com/office/drawing/2014/main" id="{0F01FDCA-FE79-8A3C-AA50-D7C1F53737A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9551" y="1409369"/>
              <a:ext cx="7560826" cy="5233352"/>
            </a:xfrm>
            <a:prstGeom prst="rect">
              <a:avLst/>
            </a:prstGeom>
            <a:ln w="15875">
              <a:solidFill>
                <a:schemeClr val="bg2"/>
              </a:solidFill>
            </a:ln>
          </p:spPr>
        </p:pic>
        <p:sp>
          <p:nvSpPr>
            <p:cNvPr id="22" name="Textfeld 4">
              <a:extLst>
                <a:ext uri="{FF2B5EF4-FFF2-40B4-BE49-F238E27FC236}">
                  <a16:creationId xmlns:a16="http://schemas.microsoft.com/office/drawing/2014/main" id="{C4BC886C-091F-70BA-219A-EE6E51CF26EE}"/>
                </a:ext>
              </a:extLst>
            </p:cNvPr>
            <p:cNvSpPr txBox="1"/>
            <p:nvPr/>
          </p:nvSpPr>
          <p:spPr>
            <a:xfrm>
              <a:off x="5483067" y="1556795"/>
              <a:ext cx="1928201" cy="677207"/>
            </a:xfrm>
            <a:prstGeom prst="rect">
              <a:avLst/>
            </a:prstGeom>
            <a:solidFill>
              <a:schemeClr val="bg1"/>
            </a:solidFill>
            <a:ln w="19050">
              <a:solidFill>
                <a:schemeClr val="bg2"/>
              </a:solidFill>
            </a:ln>
          </p:spPr>
          <p:txBody>
            <a:bodyPr wrap="square" rtlCol="0">
              <a:spAutoFit/>
            </a:bodyPr>
            <a:lstStyle/>
            <a:p>
              <a:pPr algn="r"/>
              <a:r>
                <a:rPr lang="de-CH" sz="900" b="1"/>
                <a:t>1.7.2016 - 1.11.2016</a:t>
              </a:r>
            </a:p>
            <a:p>
              <a:pPr algn="r"/>
              <a:r>
                <a:rPr lang="de-CH" sz="900" b="1"/>
                <a:t>2.7.2017 – 24.10.2017</a:t>
              </a:r>
            </a:p>
            <a:p>
              <a:pPr algn="r"/>
              <a:r>
                <a:rPr lang="de-CH" sz="900" b="1"/>
                <a:t>17.7.2018 – 28.7.2018</a:t>
              </a:r>
            </a:p>
          </p:txBody>
        </p:sp>
        <p:sp>
          <p:nvSpPr>
            <p:cNvPr id="23" name="Pfeil: nach unten 5">
              <a:extLst>
                <a:ext uri="{FF2B5EF4-FFF2-40B4-BE49-F238E27FC236}">
                  <a16:creationId xmlns:a16="http://schemas.microsoft.com/office/drawing/2014/main" id="{9D36573F-D0E1-9AFF-A57F-E3E8AA3C5C96}"/>
                </a:ext>
              </a:extLst>
            </p:cNvPr>
            <p:cNvSpPr/>
            <p:nvPr/>
          </p:nvSpPr>
          <p:spPr>
            <a:xfrm rot="3911559">
              <a:off x="5067600" y="2066654"/>
              <a:ext cx="144016" cy="47486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Textfeld 20">
              <a:extLst>
                <a:ext uri="{FF2B5EF4-FFF2-40B4-BE49-F238E27FC236}">
                  <a16:creationId xmlns:a16="http://schemas.microsoft.com/office/drawing/2014/main" id="{7F23D789-CD30-861E-D4A9-52BC093F9E05}"/>
                </a:ext>
              </a:extLst>
            </p:cNvPr>
            <p:cNvSpPr txBox="1"/>
            <p:nvPr/>
          </p:nvSpPr>
          <p:spPr>
            <a:xfrm>
              <a:off x="947234" y="3224014"/>
              <a:ext cx="1110817" cy="307821"/>
            </a:xfrm>
            <a:prstGeom prst="rect">
              <a:avLst/>
            </a:prstGeom>
            <a:solidFill>
              <a:schemeClr val="bg1"/>
            </a:solidFill>
            <a:ln w="19050">
              <a:solidFill>
                <a:schemeClr val="bg2"/>
              </a:solidFill>
            </a:ln>
          </p:spPr>
          <p:txBody>
            <a:bodyPr wrap="square" rtlCol="0">
              <a:spAutoFit/>
            </a:bodyPr>
            <a:lstStyle/>
            <a:p>
              <a:pPr algn="r"/>
              <a:r>
                <a:rPr lang="de-CH" sz="900" b="1"/>
                <a:t>12.11.2016</a:t>
              </a:r>
            </a:p>
          </p:txBody>
        </p:sp>
        <p:sp>
          <p:nvSpPr>
            <p:cNvPr id="25" name="Textfeld 21">
              <a:extLst>
                <a:ext uri="{FF2B5EF4-FFF2-40B4-BE49-F238E27FC236}">
                  <a16:creationId xmlns:a16="http://schemas.microsoft.com/office/drawing/2014/main" id="{F645D50C-C200-8AC5-9859-A02199D7A863}"/>
                </a:ext>
              </a:extLst>
            </p:cNvPr>
            <p:cNvSpPr txBox="1"/>
            <p:nvPr/>
          </p:nvSpPr>
          <p:spPr>
            <a:xfrm>
              <a:off x="2948592" y="1848233"/>
              <a:ext cx="1015246" cy="307821"/>
            </a:xfrm>
            <a:prstGeom prst="rect">
              <a:avLst/>
            </a:prstGeom>
            <a:solidFill>
              <a:schemeClr val="bg1"/>
            </a:solidFill>
            <a:ln w="19050">
              <a:solidFill>
                <a:schemeClr val="bg2"/>
              </a:solidFill>
            </a:ln>
          </p:spPr>
          <p:txBody>
            <a:bodyPr wrap="square" rtlCol="0">
              <a:spAutoFit/>
            </a:bodyPr>
            <a:lstStyle/>
            <a:p>
              <a:pPr algn="r"/>
              <a:r>
                <a:rPr lang="de-CH" sz="900" b="1"/>
                <a:t>3.11.2016</a:t>
              </a:r>
            </a:p>
          </p:txBody>
        </p:sp>
        <p:sp>
          <p:nvSpPr>
            <p:cNvPr id="26" name="Textfeld 22">
              <a:extLst>
                <a:ext uri="{FF2B5EF4-FFF2-40B4-BE49-F238E27FC236}">
                  <a16:creationId xmlns:a16="http://schemas.microsoft.com/office/drawing/2014/main" id="{59E11A72-E75A-16FA-13CD-19C6A32B9E8D}"/>
                </a:ext>
              </a:extLst>
            </p:cNvPr>
            <p:cNvSpPr txBox="1"/>
            <p:nvPr/>
          </p:nvSpPr>
          <p:spPr>
            <a:xfrm>
              <a:off x="2047972" y="5122153"/>
              <a:ext cx="2249713" cy="492515"/>
            </a:xfrm>
            <a:prstGeom prst="rect">
              <a:avLst/>
            </a:prstGeom>
            <a:solidFill>
              <a:schemeClr val="bg1"/>
            </a:solidFill>
            <a:ln w="19050">
              <a:solidFill>
                <a:schemeClr val="bg2"/>
              </a:solidFill>
            </a:ln>
          </p:spPr>
          <p:txBody>
            <a:bodyPr wrap="square" rtlCol="0">
              <a:spAutoFit/>
            </a:bodyPr>
            <a:lstStyle/>
            <a:p>
              <a:pPr algn="r"/>
              <a:r>
                <a:rPr lang="de-CH" sz="900" b="1"/>
                <a:t>19.11.2016 – 19.2.2017</a:t>
              </a:r>
            </a:p>
            <a:p>
              <a:pPr algn="r"/>
              <a:r>
                <a:rPr lang="de-CH" sz="900" b="1"/>
                <a:t>6.11.2017 – 27.2.2018</a:t>
              </a:r>
            </a:p>
          </p:txBody>
        </p:sp>
        <p:sp>
          <p:nvSpPr>
            <p:cNvPr id="27" name="Pfeil: nach unten 23">
              <a:extLst>
                <a:ext uri="{FF2B5EF4-FFF2-40B4-BE49-F238E27FC236}">
                  <a16:creationId xmlns:a16="http://schemas.microsoft.com/office/drawing/2014/main" id="{3CAC791F-7BAB-1D7D-18B1-13B4081165E7}"/>
                </a:ext>
              </a:extLst>
            </p:cNvPr>
            <p:cNvSpPr/>
            <p:nvPr/>
          </p:nvSpPr>
          <p:spPr>
            <a:xfrm rot="18856545">
              <a:off x="4050991" y="2105638"/>
              <a:ext cx="144016" cy="34597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Geschweifte Klammer links 24">
              <a:extLst>
                <a:ext uri="{FF2B5EF4-FFF2-40B4-BE49-F238E27FC236}">
                  <a16:creationId xmlns:a16="http://schemas.microsoft.com/office/drawing/2014/main" id="{9BF88D18-66A0-BAAD-BCE5-247C100CF935}"/>
                </a:ext>
              </a:extLst>
            </p:cNvPr>
            <p:cNvSpPr/>
            <p:nvPr/>
          </p:nvSpPr>
          <p:spPr>
            <a:xfrm rot="3439285">
              <a:off x="4245394" y="2197869"/>
              <a:ext cx="128374" cy="605716"/>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9" name="Pfeil: nach unten 25">
              <a:extLst>
                <a:ext uri="{FF2B5EF4-FFF2-40B4-BE49-F238E27FC236}">
                  <a16:creationId xmlns:a16="http://schemas.microsoft.com/office/drawing/2014/main" id="{106DCAA7-C97C-4F0D-A551-6C44BBE760E9}"/>
                </a:ext>
              </a:extLst>
            </p:cNvPr>
            <p:cNvSpPr/>
            <p:nvPr/>
          </p:nvSpPr>
          <p:spPr>
            <a:xfrm rot="18380826">
              <a:off x="2140676" y="3481596"/>
              <a:ext cx="144016" cy="283339"/>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Pfeil: nach unten 26">
              <a:extLst>
                <a:ext uri="{FF2B5EF4-FFF2-40B4-BE49-F238E27FC236}">
                  <a16:creationId xmlns:a16="http://schemas.microsoft.com/office/drawing/2014/main" id="{3CE921DE-0244-E655-CFE2-54386D39C42E}"/>
                </a:ext>
              </a:extLst>
            </p:cNvPr>
            <p:cNvSpPr/>
            <p:nvPr/>
          </p:nvSpPr>
          <p:spPr>
            <a:xfrm rot="7589623">
              <a:off x="1765403" y="4765517"/>
              <a:ext cx="144016" cy="41610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Tree>
    <p:extLst>
      <p:ext uri="{BB962C8B-B14F-4D97-AF65-F5344CB8AC3E}">
        <p14:creationId xmlns:p14="http://schemas.microsoft.com/office/powerpoint/2010/main" val="258072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13" presetID="1" presetClass="exit" presetSubtype="0" fill="hold"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Office">
  <a:themeElements>
    <a:clrScheme name="Vogelwarte Farbpalette">
      <a:dk1>
        <a:srgbClr val="000000"/>
      </a:dk1>
      <a:lt1>
        <a:srgbClr val="FFFFFF"/>
      </a:lt1>
      <a:dk2>
        <a:srgbClr val="323232"/>
      </a:dk2>
      <a:lt2>
        <a:srgbClr val="F4F4F4"/>
      </a:lt2>
      <a:accent1>
        <a:srgbClr val="DF1C15"/>
      </a:accent1>
      <a:accent2>
        <a:srgbClr val="ED7D31"/>
      </a:accent2>
      <a:accent3>
        <a:srgbClr val="E4B900"/>
      </a:accent3>
      <a:accent4>
        <a:srgbClr val="A16840"/>
      </a:accent4>
      <a:accent5>
        <a:srgbClr val="69A334"/>
      </a:accent5>
      <a:accent6>
        <a:srgbClr val="547EB5"/>
      </a:accent6>
      <a:hlink>
        <a:srgbClr val="DF1C15"/>
      </a:hlink>
      <a:folHlink>
        <a:srgbClr val="636363"/>
      </a:folHlink>
    </a:clrScheme>
    <a:fontScheme name="Constantia-Franklin Gothic Book">
      <a:maj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orlage_Praesentation_CD24.potx" id="{BDD5888C-EF43-4169-903A-3DBB9EEE2634}" vid="{9952B782-C32A-42F4-9395-9AC0628299D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988F031CA9783418DD49A73ACC1C3F2" ma:contentTypeVersion="13" ma:contentTypeDescription="Create a new document." ma:contentTypeScope="" ma:versionID="e83b2429d2a7e80d36a55efe3304ce6e">
  <xsd:schema xmlns:xsd="http://www.w3.org/2001/XMLSchema" xmlns:xs="http://www.w3.org/2001/XMLSchema" xmlns:p="http://schemas.microsoft.com/office/2006/metadata/properties" xmlns:ns2="64caa5af-6bf8-4108-be93-99f88450b760" xmlns:ns3="def8b597-0090-495a-80f4-bbd4e34bc5d0" targetNamespace="http://schemas.microsoft.com/office/2006/metadata/properties" ma:root="true" ma:fieldsID="f349f5c53a2a790c15b4a6b612641b4d" ns2:_="" ns3:_="">
    <xsd:import namespace="64caa5af-6bf8-4108-be93-99f88450b760"/>
    <xsd:import namespace="def8b597-0090-495a-80f4-bbd4e34bc5d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caa5af-6bf8-4108-be93-99f88450b7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a42f7f86-b127-404d-a8be-07456755a126"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ef8b597-0090-495a-80f4-bbd4e34bc5d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51d5f3bb-c2c4-4f57-9c76-fc118a8f1ef1}" ma:internalName="TaxCatchAll" ma:showField="CatchAllData" ma:web="def8b597-0090-495a-80f4-bbd4e34bc5d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4caa5af-6bf8-4108-be93-99f88450b760">
      <Terms xmlns="http://schemas.microsoft.com/office/infopath/2007/PartnerControls"/>
    </lcf76f155ced4ddcb4097134ff3c332f>
    <TaxCatchAll xmlns="def8b597-0090-495a-80f4-bbd4e34bc5d0" xsi:nil="true"/>
  </documentManagement>
</p:properties>
</file>

<file path=customXml/itemProps1.xml><?xml version="1.0" encoding="utf-8"?>
<ds:datastoreItem xmlns:ds="http://schemas.openxmlformats.org/officeDocument/2006/customXml" ds:itemID="{9FEC3A85-9DBA-4064-AA7B-6BF1138203A6}">
  <ds:schemaRefs>
    <ds:schemaRef ds:uri="http://schemas.microsoft.com/sharepoint/v3/contenttype/forms"/>
  </ds:schemaRefs>
</ds:datastoreItem>
</file>

<file path=customXml/itemProps2.xml><?xml version="1.0" encoding="utf-8"?>
<ds:datastoreItem xmlns:ds="http://schemas.openxmlformats.org/officeDocument/2006/customXml" ds:itemID="{1DC1C1F5-06F8-49D5-A6AC-7C14B5D5BA06}">
  <ds:schemaRefs>
    <ds:schemaRef ds:uri="64caa5af-6bf8-4108-be93-99f88450b760"/>
    <ds:schemaRef ds:uri="def8b597-0090-495a-80f4-bbd4e34bc5d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8B9F3AB-7895-4930-AC8A-ABB47470F50A}">
  <ds:schemaRefs>
    <ds:schemaRef ds:uri="64caa5af-6bf8-4108-be93-99f88450b760"/>
    <ds:schemaRef ds:uri="def8b597-0090-495a-80f4-bbd4e34bc5d0"/>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Vorlage_Praesentation_CD24</Template>
  <TotalTime>0</TotalTime>
  <Words>1237</Words>
  <Application>Microsoft Office PowerPoint</Application>
  <PresentationFormat>Breitbild</PresentationFormat>
  <Paragraphs>160</Paragraphs>
  <Slides>26</Slides>
  <Notes>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26</vt:i4>
      </vt:variant>
    </vt:vector>
  </HeadingPairs>
  <TitlesOfParts>
    <vt:vector size="32" baseType="lpstr">
      <vt:lpstr>Symbol</vt:lpstr>
      <vt:lpstr>Wingdings</vt:lpstr>
      <vt:lpstr>Franklin Gothic Book</vt:lpstr>
      <vt:lpstr>Calibri</vt:lpstr>
      <vt:lpstr>Arial</vt:lpstr>
      <vt:lpstr>Office</vt:lpstr>
      <vt:lpstr>Woodcock autumn migration and hunting: Are local Swiss birds exposed to hunting pressure?</vt:lpstr>
      <vt:lpstr>Status of woodcock in Europe</vt:lpstr>
      <vt:lpstr>Status of woodcock in Switzerland</vt:lpstr>
      <vt:lpstr>Woodcock hunting in Switzerland</vt:lpstr>
      <vt:lpstr>Woodcock hunting in Switzerland</vt:lpstr>
      <vt:lpstr>Hunting causes mortality and population declines</vt:lpstr>
      <vt:lpstr>How does hunting affect woodcocks in Switzerland?</vt:lpstr>
      <vt:lpstr>Field data collection 2005 – 2018 in Jura</vt:lpstr>
      <vt:lpstr>Telemetry of woodcocks</vt:lpstr>
      <vt:lpstr>Feather collection of woodcocks</vt:lpstr>
      <vt:lpstr>Background on geographic assignment with isotopes</vt:lpstr>
      <vt:lpstr>Limitations of geographic assignment</vt:lpstr>
      <vt:lpstr>Model to estimate probability of origin</vt:lpstr>
      <vt:lpstr>Model to estimate departure timing</vt:lpstr>
      <vt:lpstr>Results – the basic raw numbers</vt:lpstr>
      <vt:lpstr>Woodcocks depart late in autumn</vt:lpstr>
      <vt:lpstr>Hydrogen isotope ratios of woodcock feathers</vt:lpstr>
      <vt:lpstr>Isotopic ambiguity of origin</vt:lpstr>
      <vt:lpstr>Including time of shooting to improve assignment</vt:lpstr>
      <vt:lpstr>Proportion of shot woodcocks of non-local origin</vt:lpstr>
      <vt:lpstr>Extrapolation of hunting mortality</vt:lpstr>
      <vt:lpstr>We cannot determine origin of shot woodcocks</vt:lpstr>
      <vt:lpstr>Conclusions</vt:lpstr>
      <vt:lpstr>A few final words from the conservation viewpoint</vt:lpstr>
      <vt:lpstr>A few final words from the conservation viewpoint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Steffen Oppel</dc:creator>
  <cp:lastModifiedBy>Pierre Mollet</cp:lastModifiedBy>
  <cp:revision>1</cp:revision>
  <dcterms:created xsi:type="dcterms:W3CDTF">2025-01-23T08:37:34Z</dcterms:created>
  <dcterms:modified xsi:type="dcterms:W3CDTF">2025-10-07T09:01:15Z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0x010100D988F031CA9783418DD49A73ACC1C3F2</vt:lpwstr>
  </property>
  <property fmtid="{D5CDD505-2E9C-101B-9397-08002B2CF9AE}" pid="3" name="MediaServiceImageTags">
    <vt:lpwstr/>
  </property>
</Properties>
</file>